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uckiest Guy" charset="1" panose="02000506000000020004"/>
      <p:regular r:id="rId10"/>
    </p:embeddedFont>
    <p:embeddedFont>
      <p:font typeface="Gaegu" charset="1" panose="00000000000000000000"/>
      <p:regular r:id="rId11"/>
    </p:embeddedFont>
    <p:embeddedFont>
      <p:font typeface="Gaegu Bold" charset="1" panose="00000000000000000000"/>
      <p:regular r:id="rId12"/>
    </p:embeddedFont>
    <p:embeddedFont>
      <p:font typeface="Gaegu Light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8.pn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9.png" Type="http://schemas.openxmlformats.org/officeDocument/2006/relationships/image"/><Relationship Id="rId15" Target="../media/image41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47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8.pn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9.png" Type="http://schemas.openxmlformats.org/officeDocument/2006/relationships/image"/><Relationship Id="rId15" Target="../media/image41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47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14" Target="../media/image22.png" Type="http://schemas.openxmlformats.org/officeDocument/2006/relationships/image"/><Relationship Id="rId15" Target="../media/image23.svg" Type="http://schemas.openxmlformats.org/officeDocument/2006/relationships/image"/><Relationship Id="rId16" Target="../media/image35.pn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52.png" Type="http://schemas.openxmlformats.org/officeDocument/2006/relationships/image"/><Relationship Id="rId2" Target="../media/image7.png" Type="http://schemas.openxmlformats.org/officeDocument/2006/relationships/image"/><Relationship Id="rId20" Target="../media/image53.png" Type="http://schemas.openxmlformats.org/officeDocument/2006/relationships/image"/><Relationship Id="rId21" Target="../media/image54.svg" Type="http://schemas.openxmlformats.org/officeDocument/2006/relationships/image"/><Relationship Id="rId22" Target="../media/image55.png" Type="http://schemas.openxmlformats.org/officeDocument/2006/relationships/image"/><Relationship Id="rId23" Target="../media/image56.svg" Type="http://schemas.openxmlformats.org/officeDocument/2006/relationships/image"/><Relationship Id="rId24" Target="../media/image57.png" Type="http://schemas.openxmlformats.org/officeDocument/2006/relationships/image"/><Relationship Id="rId25" Target="../media/image58.svg" Type="http://schemas.openxmlformats.org/officeDocument/2006/relationships/image"/><Relationship Id="rId26" Target="../media/image59.png" Type="http://schemas.openxmlformats.org/officeDocument/2006/relationships/image"/><Relationship Id="rId27" Target="../media/image60.svg" Type="http://schemas.openxmlformats.org/officeDocument/2006/relationships/image"/><Relationship Id="rId3" Target="../media/image8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2" Target="../media/image9.pn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13" Target="../media/image31.png" Type="http://schemas.openxmlformats.org/officeDocument/2006/relationships/image"/><Relationship Id="rId14" Target="../media/image32.svg" Type="http://schemas.openxmlformats.org/officeDocument/2006/relationships/image"/><Relationship Id="rId15" Target="../media/image44.png" Type="http://schemas.openxmlformats.org/officeDocument/2006/relationships/image"/><Relationship Id="rId16" Target="../media/image61.png" Type="http://schemas.openxmlformats.org/officeDocument/2006/relationships/image"/><Relationship Id="rId17" Target="../media/image33.png" Type="http://schemas.openxmlformats.org/officeDocument/2006/relationships/image"/><Relationship Id="rId18" Target="../media/image3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6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7.png" Type="http://schemas.openxmlformats.org/officeDocument/2006/relationships/image"/><Relationship Id="rId12" Target="../media/image38.svg" Type="http://schemas.openxmlformats.org/officeDocument/2006/relationships/image"/><Relationship Id="rId13" Target="../media/image39.png" Type="http://schemas.openxmlformats.org/officeDocument/2006/relationships/image"/><Relationship Id="rId14" Target="../media/image40.svg" Type="http://schemas.openxmlformats.org/officeDocument/2006/relationships/image"/><Relationship Id="rId15" Target="../media/image41.png" Type="http://schemas.openxmlformats.org/officeDocument/2006/relationships/image"/><Relationship Id="rId16" Target="../media/image42.png" Type="http://schemas.openxmlformats.org/officeDocument/2006/relationships/image"/><Relationship Id="rId17" Target="../media/image43.svg" Type="http://schemas.openxmlformats.org/officeDocument/2006/relationships/image"/><Relationship Id="rId18" Target="../media/image44.png" Type="http://schemas.openxmlformats.org/officeDocument/2006/relationships/image"/><Relationship Id="rId19" Target="../media/image45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6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4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2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43105">
            <a:off x="2462036" y="3100955"/>
            <a:ext cx="13363928" cy="3875539"/>
          </a:xfrm>
          <a:custGeom>
            <a:avLst/>
            <a:gdLst/>
            <a:ahLst/>
            <a:cxnLst/>
            <a:rect r="r" b="b" t="t" l="l"/>
            <a:pathLst>
              <a:path h="3875539" w="13363928">
                <a:moveTo>
                  <a:pt x="0" y="0"/>
                </a:moveTo>
                <a:lnTo>
                  <a:pt x="13363928" y="0"/>
                </a:lnTo>
                <a:lnTo>
                  <a:pt x="13363928" y="3875540"/>
                </a:lnTo>
                <a:lnTo>
                  <a:pt x="0" y="3875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5809">
            <a:off x="6825999" y="2853187"/>
            <a:ext cx="4636003" cy="1344441"/>
          </a:xfrm>
          <a:custGeom>
            <a:avLst/>
            <a:gdLst/>
            <a:ahLst/>
            <a:cxnLst/>
            <a:rect r="r" b="b" t="t" l="l"/>
            <a:pathLst>
              <a:path h="1344441" w="4636003">
                <a:moveTo>
                  <a:pt x="0" y="0"/>
                </a:moveTo>
                <a:lnTo>
                  <a:pt x="4636002" y="0"/>
                </a:lnTo>
                <a:lnTo>
                  <a:pt x="4636002" y="1344441"/>
                </a:lnTo>
                <a:lnTo>
                  <a:pt x="0" y="134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84957" y="2661763"/>
            <a:ext cx="7419270" cy="8001173"/>
          </a:xfrm>
          <a:custGeom>
            <a:avLst/>
            <a:gdLst/>
            <a:ahLst/>
            <a:cxnLst/>
            <a:rect r="r" b="b" t="t" l="l"/>
            <a:pathLst>
              <a:path h="8001173" w="7419270">
                <a:moveTo>
                  <a:pt x="0" y="0"/>
                </a:moveTo>
                <a:lnTo>
                  <a:pt x="7419270" y="0"/>
                </a:lnTo>
                <a:lnTo>
                  <a:pt x="7419270" y="8001173"/>
                </a:lnTo>
                <a:lnTo>
                  <a:pt x="0" y="80011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55114" y="8234355"/>
            <a:ext cx="3974769" cy="2883515"/>
          </a:xfrm>
          <a:custGeom>
            <a:avLst/>
            <a:gdLst/>
            <a:ahLst/>
            <a:cxnLst/>
            <a:rect r="r" b="b" t="t" l="l"/>
            <a:pathLst>
              <a:path h="2883515" w="3974769">
                <a:moveTo>
                  <a:pt x="0" y="0"/>
                </a:moveTo>
                <a:lnTo>
                  <a:pt x="3974769" y="0"/>
                </a:lnTo>
                <a:lnTo>
                  <a:pt x="3974769" y="2883514"/>
                </a:lnTo>
                <a:lnTo>
                  <a:pt x="0" y="28835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2453687" y="2661763"/>
            <a:ext cx="7419270" cy="8001173"/>
          </a:xfrm>
          <a:custGeom>
            <a:avLst/>
            <a:gdLst/>
            <a:ahLst/>
            <a:cxnLst/>
            <a:rect r="r" b="b" t="t" l="l"/>
            <a:pathLst>
              <a:path h="8001173" w="7419270">
                <a:moveTo>
                  <a:pt x="7419270" y="0"/>
                </a:moveTo>
                <a:lnTo>
                  <a:pt x="0" y="0"/>
                </a:lnTo>
                <a:lnTo>
                  <a:pt x="0" y="8001173"/>
                </a:lnTo>
                <a:lnTo>
                  <a:pt x="7419270" y="8001173"/>
                </a:lnTo>
                <a:lnTo>
                  <a:pt x="741927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868345" y="8234355"/>
            <a:ext cx="3974769" cy="2883515"/>
          </a:xfrm>
          <a:custGeom>
            <a:avLst/>
            <a:gdLst/>
            <a:ahLst/>
            <a:cxnLst/>
            <a:rect r="r" b="b" t="t" l="l"/>
            <a:pathLst>
              <a:path h="2883515" w="3974769">
                <a:moveTo>
                  <a:pt x="3974769" y="0"/>
                </a:moveTo>
                <a:lnTo>
                  <a:pt x="0" y="0"/>
                </a:lnTo>
                <a:lnTo>
                  <a:pt x="0" y="2883514"/>
                </a:lnTo>
                <a:lnTo>
                  <a:pt x="3974769" y="2883514"/>
                </a:lnTo>
                <a:lnTo>
                  <a:pt x="397476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453687" y="8412830"/>
            <a:ext cx="3053637" cy="1874170"/>
          </a:xfrm>
          <a:custGeom>
            <a:avLst/>
            <a:gdLst/>
            <a:ahLst/>
            <a:cxnLst/>
            <a:rect r="r" b="b" t="t" l="l"/>
            <a:pathLst>
              <a:path h="1874170" w="3053637">
                <a:moveTo>
                  <a:pt x="3053638" y="0"/>
                </a:moveTo>
                <a:lnTo>
                  <a:pt x="0" y="0"/>
                </a:lnTo>
                <a:lnTo>
                  <a:pt x="0" y="1874170"/>
                </a:lnTo>
                <a:lnTo>
                  <a:pt x="3053638" y="1874170"/>
                </a:lnTo>
                <a:lnTo>
                  <a:pt x="3053638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37750" y="2191180"/>
            <a:ext cx="2091124" cy="1874170"/>
          </a:xfrm>
          <a:custGeom>
            <a:avLst/>
            <a:gdLst/>
            <a:ahLst/>
            <a:cxnLst/>
            <a:rect r="r" b="b" t="t" l="l"/>
            <a:pathLst>
              <a:path h="1874170" w="2091124">
                <a:moveTo>
                  <a:pt x="0" y="0"/>
                </a:moveTo>
                <a:lnTo>
                  <a:pt x="2091124" y="0"/>
                </a:lnTo>
                <a:lnTo>
                  <a:pt x="2091124" y="1874170"/>
                </a:lnTo>
                <a:lnTo>
                  <a:pt x="0" y="18741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32270" y="8804606"/>
            <a:ext cx="4225485" cy="1743013"/>
          </a:xfrm>
          <a:custGeom>
            <a:avLst/>
            <a:gdLst/>
            <a:ahLst/>
            <a:cxnLst/>
            <a:rect r="r" b="b" t="t" l="l"/>
            <a:pathLst>
              <a:path h="1743013" w="4225485">
                <a:moveTo>
                  <a:pt x="0" y="0"/>
                </a:moveTo>
                <a:lnTo>
                  <a:pt x="4225486" y="0"/>
                </a:lnTo>
                <a:lnTo>
                  <a:pt x="4225486" y="1743012"/>
                </a:lnTo>
                <a:lnTo>
                  <a:pt x="0" y="17430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11575" y="8901638"/>
            <a:ext cx="1997676" cy="1360084"/>
          </a:xfrm>
          <a:custGeom>
            <a:avLst/>
            <a:gdLst/>
            <a:ahLst/>
            <a:cxnLst/>
            <a:rect r="r" b="b" t="t" l="l"/>
            <a:pathLst>
              <a:path h="1360084" w="1997676">
                <a:moveTo>
                  <a:pt x="0" y="0"/>
                </a:moveTo>
                <a:lnTo>
                  <a:pt x="1997676" y="0"/>
                </a:lnTo>
                <a:lnTo>
                  <a:pt x="1997676" y="1360084"/>
                </a:lnTo>
                <a:lnTo>
                  <a:pt x="0" y="136008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6917927" y="8892113"/>
            <a:ext cx="1501898" cy="1394887"/>
          </a:xfrm>
          <a:custGeom>
            <a:avLst/>
            <a:gdLst/>
            <a:ahLst/>
            <a:cxnLst/>
            <a:rect r="r" b="b" t="t" l="l"/>
            <a:pathLst>
              <a:path h="1394887" w="1501898">
                <a:moveTo>
                  <a:pt x="1501897" y="0"/>
                </a:moveTo>
                <a:lnTo>
                  <a:pt x="0" y="0"/>
                </a:lnTo>
                <a:lnTo>
                  <a:pt x="0" y="1394887"/>
                </a:lnTo>
                <a:lnTo>
                  <a:pt x="1501897" y="1394887"/>
                </a:lnTo>
                <a:lnTo>
                  <a:pt x="1501897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859126" y="2191180"/>
            <a:ext cx="2091124" cy="1874170"/>
          </a:xfrm>
          <a:custGeom>
            <a:avLst/>
            <a:gdLst/>
            <a:ahLst/>
            <a:cxnLst/>
            <a:rect r="r" b="b" t="t" l="l"/>
            <a:pathLst>
              <a:path h="1874170" w="2091124">
                <a:moveTo>
                  <a:pt x="2091124" y="0"/>
                </a:moveTo>
                <a:lnTo>
                  <a:pt x="0" y="0"/>
                </a:lnTo>
                <a:lnTo>
                  <a:pt x="0" y="1874170"/>
                </a:lnTo>
                <a:lnTo>
                  <a:pt x="2091124" y="1874170"/>
                </a:lnTo>
                <a:lnTo>
                  <a:pt x="2091124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500799" y="4252416"/>
            <a:ext cx="9286401" cy="1908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54"/>
              </a:lnSpc>
              <a:spcBef>
                <a:spcPct val="0"/>
              </a:spcBef>
            </a:pPr>
            <a:r>
              <a:rPr lang="en-US" sz="11110">
                <a:solidFill>
                  <a:srgbClr val="FFC519"/>
                </a:solidFill>
                <a:latin typeface="Luckiest Guy"/>
              </a:rPr>
              <a:t>ANIMAL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326720" y="0"/>
            <a:ext cx="1865161" cy="1634559"/>
          </a:xfrm>
          <a:custGeom>
            <a:avLst/>
            <a:gdLst/>
            <a:ahLst/>
            <a:cxnLst/>
            <a:rect r="r" b="b" t="t" l="l"/>
            <a:pathLst>
              <a:path h="1634559" w="1865161">
                <a:moveTo>
                  <a:pt x="0" y="0"/>
                </a:moveTo>
                <a:lnTo>
                  <a:pt x="1865160" y="0"/>
                </a:lnTo>
                <a:lnTo>
                  <a:pt x="1865160" y="1634559"/>
                </a:lnTo>
                <a:lnTo>
                  <a:pt x="0" y="16345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972573" y="0"/>
            <a:ext cx="2420239" cy="1852583"/>
          </a:xfrm>
          <a:custGeom>
            <a:avLst/>
            <a:gdLst/>
            <a:ahLst/>
            <a:cxnLst/>
            <a:rect r="r" b="b" t="t" l="l"/>
            <a:pathLst>
              <a:path h="1852583" w="2420239">
                <a:moveTo>
                  <a:pt x="0" y="0"/>
                </a:moveTo>
                <a:lnTo>
                  <a:pt x="2420239" y="0"/>
                </a:lnTo>
                <a:lnTo>
                  <a:pt x="2420239" y="1852583"/>
                </a:lnTo>
                <a:lnTo>
                  <a:pt x="0" y="185258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898338" y="3174533"/>
            <a:ext cx="4491325" cy="786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1"/>
              </a:lnSpc>
              <a:spcBef>
                <a:spcPct val="0"/>
              </a:spcBef>
            </a:pPr>
            <a:r>
              <a:rPr lang="en-US" sz="4551">
                <a:solidFill>
                  <a:srgbClr val="FFC519"/>
                </a:solidFill>
                <a:latin typeface="Luckiest Guy"/>
              </a:rPr>
              <a:t>STUDi KASUS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61120" y="6887448"/>
            <a:ext cx="5765760" cy="108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123419"/>
                </a:solidFill>
                <a:latin typeface="Gaegu Bold"/>
              </a:rPr>
              <a:t> I NYOMAN DARMAYOGA-5220411265</a:t>
            </a: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123419"/>
                </a:solidFill>
                <a:latin typeface="Gaegu Bold"/>
              </a:rPr>
              <a:t> ANANDAVA EKA BUANA BASKARA-5220411274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23419"/>
                </a:solidFill>
                <a:latin typeface="Gaegu Bold"/>
              </a:rPr>
              <a:t> MUHAMMAD SHIDDIQ-5220411288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0">
            <a:off x="39527" y="0"/>
            <a:ext cx="1865161" cy="1634559"/>
          </a:xfrm>
          <a:custGeom>
            <a:avLst/>
            <a:gdLst/>
            <a:ahLst/>
            <a:cxnLst/>
            <a:rect r="r" b="b" t="t" l="l"/>
            <a:pathLst>
              <a:path h="1634559" w="1865161">
                <a:moveTo>
                  <a:pt x="1865161" y="0"/>
                </a:moveTo>
                <a:lnTo>
                  <a:pt x="0" y="0"/>
                </a:lnTo>
                <a:lnTo>
                  <a:pt x="0" y="1634559"/>
                </a:lnTo>
                <a:lnTo>
                  <a:pt x="1865161" y="1634559"/>
                </a:lnTo>
                <a:lnTo>
                  <a:pt x="1865161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4430339" y="0"/>
            <a:ext cx="2420239" cy="1852583"/>
          </a:xfrm>
          <a:custGeom>
            <a:avLst/>
            <a:gdLst/>
            <a:ahLst/>
            <a:cxnLst/>
            <a:rect r="r" b="b" t="t" l="l"/>
            <a:pathLst>
              <a:path h="1852583" w="2420239">
                <a:moveTo>
                  <a:pt x="2420239" y="0"/>
                </a:moveTo>
                <a:lnTo>
                  <a:pt x="0" y="0"/>
                </a:lnTo>
                <a:lnTo>
                  <a:pt x="0" y="1852583"/>
                </a:lnTo>
                <a:lnTo>
                  <a:pt x="2420239" y="1852583"/>
                </a:lnTo>
                <a:lnTo>
                  <a:pt x="2420239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2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84523" y="7183156"/>
            <a:ext cx="7659436" cy="3690456"/>
          </a:xfrm>
          <a:custGeom>
            <a:avLst/>
            <a:gdLst/>
            <a:ahLst/>
            <a:cxnLst/>
            <a:rect r="r" b="b" t="t" l="l"/>
            <a:pathLst>
              <a:path h="3690456" w="7659436">
                <a:moveTo>
                  <a:pt x="0" y="0"/>
                </a:moveTo>
                <a:lnTo>
                  <a:pt x="7659437" y="0"/>
                </a:lnTo>
                <a:lnTo>
                  <a:pt x="7659437" y="3690456"/>
                </a:lnTo>
                <a:lnTo>
                  <a:pt x="0" y="36904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26720" y="0"/>
            <a:ext cx="1865161" cy="1634559"/>
          </a:xfrm>
          <a:custGeom>
            <a:avLst/>
            <a:gdLst/>
            <a:ahLst/>
            <a:cxnLst/>
            <a:rect r="r" b="b" t="t" l="l"/>
            <a:pathLst>
              <a:path h="1634559" w="1865161">
                <a:moveTo>
                  <a:pt x="0" y="0"/>
                </a:moveTo>
                <a:lnTo>
                  <a:pt x="1865160" y="0"/>
                </a:lnTo>
                <a:lnTo>
                  <a:pt x="1865160" y="1634559"/>
                </a:lnTo>
                <a:lnTo>
                  <a:pt x="0" y="1634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39527" y="0"/>
            <a:ext cx="1865161" cy="1634559"/>
          </a:xfrm>
          <a:custGeom>
            <a:avLst/>
            <a:gdLst/>
            <a:ahLst/>
            <a:cxnLst/>
            <a:rect r="r" b="b" t="t" l="l"/>
            <a:pathLst>
              <a:path h="1634559" w="1865161">
                <a:moveTo>
                  <a:pt x="1865161" y="0"/>
                </a:moveTo>
                <a:lnTo>
                  <a:pt x="0" y="0"/>
                </a:lnTo>
                <a:lnTo>
                  <a:pt x="0" y="1634559"/>
                </a:lnTo>
                <a:lnTo>
                  <a:pt x="1865161" y="1634559"/>
                </a:lnTo>
                <a:lnTo>
                  <a:pt x="186516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5809">
            <a:off x="2264784" y="658053"/>
            <a:ext cx="4636003" cy="1344441"/>
          </a:xfrm>
          <a:custGeom>
            <a:avLst/>
            <a:gdLst/>
            <a:ahLst/>
            <a:cxnLst/>
            <a:rect r="r" b="b" t="t" l="l"/>
            <a:pathLst>
              <a:path h="1344441" w="4636003">
                <a:moveTo>
                  <a:pt x="0" y="0"/>
                </a:moveTo>
                <a:lnTo>
                  <a:pt x="4636003" y="0"/>
                </a:lnTo>
                <a:lnTo>
                  <a:pt x="4636003" y="1344441"/>
                </a:lnTo>
                <a:lnTo>
                  <a:pt x="0" y="13444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29845" y="1330233"/>
            <a:ext cx="5490631" cy="8346684"/>
          </a:xfrm>
          <a:custGeom>
            <a:avLst/>
            <a:gdLst/>
            <a:ahLst/>
            <a:cxnLst/>
            <a:rect r="r" b="b" t="t" l="l"/>
            <a:pathLst>
              <a:path h="8346684" w="5490631">
                <a:moveTo>
                  <a:pt x="0" y="0"/>
                </a:moveTo>
                <a:lnTo>
                  <a:pt x="5490631" y="0"/>
                </a:lnTo>
                <a:lnTo>
                  <a:pt x="5490631" y="8346684"/>
                </a:lnTo>
                <a:lnTo>
                  <a:pt x="0" y="83466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7155" r="-34980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8738" y="6572250"/>
            <a:ext cx="4826175" cy="3456748"/>
          </a:xfrm>
          <a:custGeom>
            <a:avLst/>
            <a:gdLst/>
            <a:ahLst/>
            <a:cxnLst/>
            <a:rect r="r" b="b" t="t" l="l"/>
            <a:pathLst>
              <a:path h="3456748" w="4826175">
                <a:moveTo>
                  <a:pt x="0" y="0"/>
                </a:moveTo>
                <a:lnTo>
                  <a:pt x="4826176" y="0"/>
                </a:lnTo>
                <a:lnTo>
                  <a:pt x="4826176" y="3456748"/>
                </a:lnTo>
                <a:lnTo>
                  <a:pt x="0" y="34567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06301" y="1028700"/>
            <a:ext cx="1907742" cy="1666889"/>
          </a:xfrm>
          <a:custGeom>
            <a:avLst/>
            <a:gdLst/>
            <a:ahLst/>
            <a:cxnLst/>
            <a:rect r="r" b="b" t="t" l="l"/>
            <a:pathLst>
              <a:path h="1666889" w="1907742">
                <a:moveTo>
                  <a:pt x="0" y="0"/>
                </a:moveTo>
                <a:lnTo>
                  <a:pt x="1907741" y="0"/>
                </a:lnTo>
                <a:lnTo>
                  <a:pt x="1907741" y="1666889"/>
                </a:lnTo>
                <a:lnTo>
                  <a:pt x="0" y="1666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97898" y="5601855"/>
            <a:ext cx="1819062" cy="2012794"/>
          </a:xfrm>
          <a:custGeom>
            <a:avLst/>
            <a:gdLst/>
            <a:ahLst/>
            <a:cxnLst/>
            <a:rect r="r" b="b" t="t" l="l"/>
            <a:pathLst>
              <a:path h="2012794" w="1819062">
                <a:moveTo>
                  <a:pt x="0" y="0"/>
                </a:moveTo>
                <a:lnTo>
                  <a:pt x="1819062" y="0"/>
                </a:lnTo>
                <a:lnTo>
                  <a:pt x="1819062" y="2012794"/>
                </a:lnTo>
                <a:lnTo>
                  <a:pt x="0" y="20127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57752" y="972802"/>
            <a:ext cx="3450067" cy="638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18"/>
              </a:lnSpc>
              <a:spcBef>
                <a:spcPct val="0"/>
              </a:spcBef>
            </a:pPr>
            <a:r>
              <a:rPr lang="en-US" sz="3727">
                <a:solidFill>
                  <a:srgbClr val="FFC519"/>
                </a:solidFill>
                <a:latin typeface="Luckiest Guy"/>
              </a:rPr>
              <a:t>2. PEMBAHASAN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57752" y="3415179"/>
            <a:ext cx="6260337" cy="68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1"/>
              </a:lnSpc>
              <a:spcBef>
                <a:spcPct val="0"/>
              </a:spcBef>
            </a:pPr>
            <a:r>
              <a:rPr lang="en-US" sz="4000">
                <a:solidFill>
                  <a:srgbClr val="123419"/>
                </a:solidFill>
                <a:latin typeface="Luckiest Guy"/>
              </a:rPr>
              <a:t>OUtput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57752" y="4261647"/>
            <a:ext cx="3829718" cy="88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146">
                <a:solidFill>
                  <a:srgbClr val="123419"/>
                </a:solidFill>
                <a:latin typeface="Gaegu"/>
              </a:rPr>
              <a:t>Berikut adalah output dari program yang telah kami buat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610715" y="7945579"/>
            <a:ext cx="1685239" cy="2165611"/>
          </a:xfrm>
          <a:custGeom>
            <a:avLst/>
            <a:gdLst/>
            <a:ahLst/>
            <a:cxnLst/>
            <a:rect r="r" b="b" t="t" l="l"/>
            <a:pathLst>
              <a:path h="2165611" w="1685239">
                <a:moveTo>
                  <a:pt x="0" y="0"/>
                </a:moveTo>
                <a:lnTo>
                  <a:pt x="1685239" y="0"/>
                </a:lnTo>
                <a:lnTo>
                  <a:pt x="1685239" y="2165610"/>
                </a:lnTo>
                <a:lnTo>
                  <a:pt x="0" y="21656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945288" y="7614649"/>
            <a:ext cx="1917412" cy="2672351"/>
          </a:xfrm>
          <a:custGeom>
            <a:avLst/>
            <a:gdLst/>
            <a:ahLst/>
            <a:cxnLst/>
            <a:rect r="r" b="b" t="t" l="l"/>
            <a:pathLst>
              <a:path h="2672351" w="1917412">
                <a:moveTo>
                  <a:pt x="0" y="0"/>
                </a:moveTo>
                <a:lnTo>
                  <a:pt x="1917411" y="0"/>
                </a:lnTo>
                <a:lnTo>
                  <a:pt x="1917411" y="2672351"/>
                </a:lnTo>
                <a:lnTo>
                  <a:pt x="0" y="267235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5213763" y="8950825"/>
            <a:ext cx="3602919" cy="1735952"/>
          </a:xfrm>
          <a:custGeom>
            <a:avLst/>
            <a:gdLst/>
            <a:ahLst/>
            <a:cxnLst/>
            <a:rect r="r" b="b" t="t" l="l"/>
            <a:pathLst>
              <a:path h="1735952" w="3602919">
                <a:moveTo>
                  <a:pt x="3602920" y="0"/>
                </a:moveTo>
                <a:lnTo>
                  <a:pt x="0" y="0"/>
                </a:lnTo>
                <a:lnTo>
                  <a:pt x="0" y="1735952"/>
                </a:lnTo>
                <a:lnTo>
                  <a:pt x="3602920" y="1735952"/>
                </a:lnTo>
                <a:lnTo>
                  <a:pt x="36029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663107" y="9437667"/>
            <a:ext cx="1778708" cy="849333"/>
          </a:xfrm>
          <a:custGeom>
            <a:avLst/>
            <a:gdLst/>
            <a:ahLst/>
            <a:cxnLst/>
            <a:rect r="r" b="b" t="t" l="l"/>
            <a:pathLst>
              <a:path h="849333" w="1778708">
                <a:moveTo>
                  <a:pt x="0" y="0"/>
                </a:moveTo>
                <a:lnTo>
                  <a:pt x="1778708" y="0"/>
                </a:lnTo>
                <a:lnTo>
                  <a:pt x="1778708" y="849333"/>
                </a:lnTo>
                <a:lnTo>
                  <a:pt x="0" y="84933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2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84523" y="7183156"/>
            <a:ext cx="7659436" cy="3690456"/>
          </a:xfrm>
          <a:custGeom>
            <a:avLst/>
            <a:gdLst/>
            <a:ahLst/>
            <a:cxnLst/>
            <a:rect r="r" b="b" t="t" l="l"/>
            <a:pathLst>
              <a:path h="3690456" w="7659436">
                <a:moveTo>
                  <a:pt x="0" y="0"/>
                </a:moveTo>
                <a:lnTo>
                  <a:pt x="7659437" y="0"/>
                </a:lnTo>
                <a:lnTo>
                  <a:pt x="7659437" y="3690456"/>
                </a:lnTo>
                <a:lnTo>
                  <a:pt x="0" y="36904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26720" y="0"/>
            <a:ext cx="1865161" cy="1634559"/>
          </a:xfrm>
          <a:custGeom>
            <a:avLst/>
            <a:gdLst/>
            <a:ahLst/>
            <a:cxnLst/>
            <a:rect r="r" b="b" t="t" l="l"/>
            <a:pathLst>
              <a:path h="1634559" w="1865161">
                <a:moveTo>
                  <a:pt x="0" y="0"/>
                </a:moveTo>
                <a:lnTo>
                  <a:pt x="1865160" y="0"/>
                </a:lnTo>
                <a:lnTo>
                  <a:pt x="1865160" y="1634559"/>
                </a:lnTo>
                <a:lnTo>
                  <a:pt x="0" y="1634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39527" y="0"/>
            <a:ext cx="1865161" cy="1634559"/>
          </a:xfrm>
          <a:custGeom>
            <a:avLst/>
            <a:gdLst/>
            <a:ahLst/>
            <a:cxnLst/>
            <a:rect r="r" b="b" t="t" l="l"/>
            <a:pathLst>
              <a:path h="1634559" w="1865161">
                <a:moveTo>
                  <a:pt x="1865161" y="0"/>
                </a:moveTo>
                <a:lnTo>
                  <a:pt x="0" y="0"/>
                </a:lnTo>
                <a:lnTo>
                  <a:pt x="0" y="1634559"/>
                </a:lnTo>
                <a:lnTo>
                  <a:pt x="1865161" y="1634559"/>
                </a:lnTo>
                <a:lnTo>
                  <a:pt x="186516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5809">
            <a:off x="2264784" y="658053"/>
            <a:ext cx="4636003" cy="1344441"/>
          </a:xfrm>
          <a:custGeom>
            <a:avLst/>
            <a:gdLst/>
            <a:ahLst/>
            <a:cxnLst/>
            <a:rect r="r" b="b" t="t" l="l"/>
            <a:pathLst>
              <a:path h="1344441" w="4636003">
                <a:moveTo>
                  <a:pt x="0" y="0"/>
                </a:moveTo>
                <a:lnTo>
                  <a:pt x="4636003" y="0"/>
                </a:lnTo>
                <a:lnTo>
                  <a:pt x="4636003" y="1344441"/>
                </a:lnTo>
                <a:lnTo>
                  <a:pt x="0" y="13444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29845" y="1330233"/>
            <a:ext cx="5490631" cy="8346684"/>
          </a:xfrm>
          <a:custGeom>
            <a:avLst/>
            <a:gdLst/>
            <a:ahLst/>
            <a:cxnLst/>
            <a:rect r="r" b="b" t="t" l="l"/>
            <a:pathLst>
              <a:path h="8346684" w="5490631">
                <a:moveTo>
                  <a:pt x="0" y="0"/>
                </a:moveTo>
                <a:lnTo>
                  <a:pt x="5490631" y="0"/>
                </a:lnTo>
                <a:lnTo>
                  <a:pt x="5490631" y="8346684"/>
                </a:lnTo>
                <a:lnTo>
                  <a:pt x="0" y="83466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7155" r="-34980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8738" y="6572250"/>
            <a:ext cx="4826175" cy="3456748"/>
          </a:xfrm>
          <a:custGeom>
            <a:avLst/>
            <a:gdLst/>
            <a:ahLst/>
            <a:cxnLst/>
            <a:rect r="r" b="b" t="t" l="l"/>
            <a:pathLst>
              <a:path h="3456748" w="4826175">
                <a:moveTo>
                  <a:pt x="0" y="0"/>
                </a:moveTo>
                <a:lnTo>
                  <a:pt x="4826176" y="0"/>
                </a:lnTo>
                <a:lnTo>
                  <a:pt x="4826176" y="3456748"/>
                </a:lnTo>
                <a:lnTo>
                  <a:pt x="0" y="34567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06301" y="1028700"/>
            <a:ext cx="1907742" cy="1666889"/>
          </a:xfrm>
          <a:custGeom>
            <a:avLst/>
            <a:gdLst/>
            <a:ahLst/>
            <a:cxnLst/>
            <a:rect r="r" b="b" t="t" l="l"/>
            <a:pathLst>
              <a:path h="1666889" w="1907742">
                <a:moveTo>
                  <a:pt x="0" y="0"/>
                </a:moveTo>
                <a:lnTo>
                  <a:pt x="1907741" y="0"/>
                </a:lnTo>
                <a:lnTo>
                  <a:pt x="1907741" y="1666889"/>
                </a:lnTo>
                <a:lnTo>
                  <a:pt x="0" y="1666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52557">
            <a:off x="16087596" y="6134294"/>
            <a:ext cx="1819062" cy="2012794"/>
          </a:xfrm>
          <a:custGeom>
            <a:avLst/>
            <a:gdLst/>
            <a:ahLst/>
            <a:cxnLst/>
            <a:rect r="r" b="b" t="t" l="l"/>
            <a:pathLst>
              <a:path h="2012794" w="1819062">
                <a:moveTo>
                  <a:pt x="0" y="0"/>
                </a:moveTo>
                <a:lnTo>
                  <a:pt x="1819062" y="0"/>
                </a:lnTo>
                <a:lnTo>
                  <a:pt x="1819062" y="2012794"/>
                </a:lnTo>
                <a:lnTo>
                  <a:pt x="0" y="20127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57752" y="972802"/>
            <a:ext cx="3450067" cy="638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18"/>
              </a:lnSpc>
              <a:spcBef>
                <a:spcPct val="0"/>
              </a:spcBef>
            </a:pPr>
            <a:r>
              <a:rPr lang="en-US" sz="3727">
                <a:solidFill>
                  <a:srgbClr val="FFC519"/>
                </a:solidFill>
                <a:latin typeface="Luckiest Guy"/>
              </a:rPr>
              <a:t>2. PEMBAHASAN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57752" y="3415179"/>
            <a:ext cx="6260337" cy="68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1"/>
              </a:lnSpc>
              <a:spcBef>
                <a:spcPct val="0"/>
              </a:spcBef>
            </a:pPr>
            <a:r>
              <a:rPr lang="en-US" sz="4000">
                <a:solidFill>
                  <a:srgbClr val="123419"/>
                </a:solidFill>
                <a:latin typeface="Luckiest Guy"/>
              </a:rPr>
              <a:t>OUtput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57752" y="4261647"/>
            <a:ext cx="3829718" cy="88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146">
                <a:solidFill>
                  <a:srgbClr val="123419"/>
                </a:solidFill>
                <a:latin typeface="Gaegu"/>
              </a:rPr>
              <a:t>Berikut adalah output dari program yang telah kami buat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610715" y="7945579"/>
            <a:ext cx="1685239" cy="2165611"/>
          </a:xfrm>
          <a:custGeom>
            <a:avLst/>
            <a:gdLst/>
            <a:ahLst/>
            <a:cxnLst/>
            <a:rect r="r" b="b" t="t" l="l"/>
            <a:pathLst>
              <a:path h="2165611" w="1685239">
                <a:moveTo>
                  <a:pt x="0" y="0"/>
                </a:moveTo>
                <a:lnTo>
                  <a:pt x="1685239" y="0"/>
                </a:lnTo>
                <a:lnTo>
                  <a:pt x="1685239" y="2165610"/>
                </a:lnTo>
                <a:lnTo>
                  <a:pt x="0" y="21656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945288" y="7614649"/>
            <a:ext cx="1917412" cy="2672351"/>
          </a:xfrm>
          <a:custGeom>
            <a:avLst/>
            <a:gdLst/>
            <a:ahLst/>
            <a:cxnLst/>
            <a:rect r="r" b="b" t="t" l="l"/>
            <a:pathLst>
              <a:path h="2672351" w="1917412">
                <a:moveTo>
                  <a:pt x="0" y="0"/>
                </a:moveTo>
                <a:lnTo>
                  <a:pt x="1917411" y="0"/>
                </a:lnTo>
                <a:lnTo>
                  <a:pt x="1917411" y="2672351"/>
                </a:lnTo>
                <a:lnTo>
                  <a:pt x="0" y="267235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5213763" y="8950825"/>
            <a:ext cx="3602919" cy="1735952"/>
          </a:xfrm>
          <a:custGeom>
            <a:avLst/>
            <a:gdLst/>
            <a:ahLst/>
            <a:cxnLst/>
            <a:rect r="r" b="b" t="t" l="l"/>
            <a:pathLst>
              <a:path h="1735952" w="3602919">
                <a:moveTo>
                  <a:pt x="3602920" y="0"/>
                </a:moveTo>
                <a:lnTo>
                  <a:pt x="0" y="0"/>
                </a:lnTo>
                <a:lnTo>
                  <a:pt x="0" y="1735952"/>
                </a:lnTo>
                <a:lnTo>
                  <a:pt x="3602920" y="1735952"/>
                </a:lnTo>
                <a:lnTo>
                  <a:pt x="36029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663107" y="9437667"/>
            <a:ext cx="1778708" cy="849333"/>
          </a:xfrm>
          <a:custGeom>
            <a:avLst/>
            <a:gdLst/>
            <a:ahLst/>
            <a:cxnLst/>
            <a:rect r="r" b="b" t="t" l="l"/>
            <a:pathLst>
              <a:path h="849333" w="1778708">
                <a:moveTo>
                  <a:pt x="0" y="0"/>
                </a:moveTo>
                <a:lnTo>
                  <a:pt x="1778708" y="0"/>
                </a:lnTo>
                <a:lnTo>
                  <a:pt x="1778708" y="849333"/>
                </a:lnTo>
                <a:lnTo>
                  <a:pt x="0" y="84933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A6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5114" y="7833553"/>
            <a:ext cx="4527253" cy="3284316"/>
          </a:xfrm>
          <a:custGeom>
            <a:avLst/>
            <a:gdLst/>
            <a:ahLst/>
            <a:cxnLst/>
            <a:rect r="r" b="b" t="t" l="l"/>
            <a:pathLst>
              <a:path h="3284316" w="4527253">
                <a:moveTo>
                  <a:pt x="0" y="0"/>
                </a:moveTo>
                <a:lnTo>
                  <a:pt x="4527252" y="0"/>
                </a:lnTo>
                <a:lnTo>
                  <a:pt x="4527252" y="3284316"/>
                </a:lnTo>
                <a:lnTo>
                  <a:pt x="0" y="3284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326720" y="4758873"/>
            <a:ext cx="2426475" cy="6449193"/>
          </a:xfrm>
          <a:custGeom>
            <a:avLst/>
            <a:gdLst/>
            <a:ahLst/>
            <a:cxnLst/>
            <a:rect r="r" b="b" t="t" l="l"/>
            <a:pathLst>
              <a:path h="6449193" w="2426475">
                <a:moveTo>
                  <a:pt x="2426474" y="0"/>
                </a:moveTo>
                <a:lnTo>
                  <a:pt x="0" y="0"/>
                </a:lnTo>
                <a:lnTo>
                  <a:pt x="0" y="6449194"/>
                </a:lnTo>
                <a:lnTo>
                  <a:pt x="2426474" y="6449194"/>
                </a:lnTo>
                <a:lnTo>
                  <a:pt x="24264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952263" y="6033703"/>
            <a:ext cx="2426475" cy="6449193"/>
          </a:xfrm>
          <a:custGeom>
            <a:avLst/>
            <a:gdLst/>
            <a:ahLst/>
            <a:cxnLst/>
            <a:rect r="r" b="b" t="t" l="l"/>
            <a:pathLst>
              <a:path h="6449193" w="2426475">
                <a:moveTo>
                  <a:pt x="2426475" y="0"/>
                </a:moveTo>
                <a:lnTo>
                  <a:pt x="0" y="0"/>
                </a:lnTo>
                <a:lnTo>
                  <a:pt x="0" y="6449194"/>
                </a:lnTo>
                <a:lnTo>
                  <a:pt x="2426475" y="6449194"/>
                </a:lnTo>
                <a:lnTo>
                  <a:pt x="24264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39026" y="7323111"/>
            <a:ext cx="2426475" cy="6449193"/>
          </a:xfrm>
          <a:custGeom>
            <a:avLst/>
            <a:gdLst/>
            <a:ahLst/>
            <a:cxnLst/>
            <a:rect r="r" b="b" t="t" l="l"/>
            <a:pathLst>
              <a:path h="6449193" w="2426475">
                <a:moveTo>
                  <a:pt x="2426474" y="0"/>
                </a:moveTo>
                <a:lnTo>
                  <a:pt x="0" y="0"/>
                </a:lnTo>
                <a:lnTo>
                  <a:pt x="0" y="6449193"/>
                </a:lnTo>
                <a:lnTo>
                  <a:pt x="2426474" y="6449193"/>
                </a:lnTo>
                <a:lnTo>
                  <a:pt x="24264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315862" y="7833553"/>
            <a:ext cx="4527253" cy="3284316"/>
          </a:xfrm>
          <a:custGeom>
            <a:avLst/>
            <a:gdLst/>
            <a:ahLst/>
            <a:cxnLst/>
            <a:rect r="r" b="b" t="t" l="l"/>
            <a:pathLst>
              <a:path h="3284316" w="4527253">
                <a:moveTo>
                  <a:pt x="4527252" y="0"/>
                </a:moveTo>
                <a:lnTo>
                  <a:pt x="0" y="0"/>
                </a:lnTo>
                <a:lnTo>
                  <a:pt x="0" y="3284316"/>
                </a:lnTo>
                <a:lnTo>
                  <a:pt x="4527252" y="3284316"/>
                </a:lnTo>
                <a:lnTo>
                  <a:pt x="4527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2688637" y="8373610"/>
            <a:ext cx="4527253" cy="3284316"/>
          </a:xfrm>
          <a:custGeom>
            <a:avLst/>
            <a:gdLst/>
            <a:ahLst/>
            <a:cxnLst/>
            <a:rect r="r" b="b" t="t" l="l"/>
            <a:pathLst>
              <a:path h="3284316" w="4527253">
                <a:moveTo>
                  <a:pt x="4527252" y="0"/>
                </a:moveTo>
                <a:lnTo>
                  <a:pt x="0" y="0"/>
                </a:lnTo>
                <a:lnTo>
                  <a:pt x="0" y="3284316"/>
                </a:lnTo>
                <a:lnTo>
                  <a:pt x="4527252" y="3284316"/>
                </a:lnTo>
                <a:lnTo>
                  <a:pt x="4527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26720" y="0"/>
            <a:ext cx="1865161" cy="1634559"/>
          </a:xfrm>
          <a:custGeom>
            <a:avLst/>
            <a:gdLst/>
            <a:ahLst/>
            <a:cxnLst/>
            <a:rect r="r" b="b" t="t" l="l"/>
            <a:pathLst>
              <a:path h="1634559" w="1865161">
                <a:moveTo>
                  <a:pt x="0" y="0"/>
                </a:moveTo>
                <a:lnTo>
                  <a:pt x="1865160" y="0"/>
                </a:lnTo>
                <a:lnTo>
                  <a:pt x="1865160" y="1634559"/>
                </a:lnTo>
                <a:lnTo>
                  <a:pt x="0" y="16345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39527" y="0"/>
            <a:ext cx="1865161" cy="1634559"/>
          </a:xfrm>
          <a:custGeom>
            <a:avLst/>
            <a:gdLst/>
            <a:ahLst/>
            <a:cxnLst/>
            <a:rect r="r" b="b" t="t" l="l"/>
            <a:pathLst>
              <a:path h="1634559" w="1865161">
                <a:moveTo>
                  <a:pt x="1865161" y="0"/>
                </a:moveTo>
                <a:lnTo>
                  <a:pt x="0" y="0"/>
                </a:lnTo>
                <a:lnTo>
                  <a:pt x="0" y="1634559"/>
                </a:lnTo>
                <a:lnTo>
                  <a:pt x="1865161" y="1634559"/>
                </a:lnTo>
                <a:lnTo>
                  <a:pt x="186516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05809">
            <a:off x="6916812" y="446688"/>
            <a:ext cx="4636003" cy="1344441"/>
          </a:xfrm>
          <a:custGeom>
            <a:avLst/>
            <a:gdLst/>
            <a:ahLst/>
            <a:cxnLst/>
            <a:rect r="r" b="b" t="t" l="l"/>
            <a:pathLst>
              <a:path h="1344441" w="4636003">
                <a:moveTo>
                  <a:pt x="0" y="0"/>
                </a:moveTo>
                <a:lnTo>
                  <a:pt x="4636003" y="0"/>
                </a:lnTo>
                <a:lnTo>
                  <a:pt x="4636003" y="1344441"/>
                </a:lnTo>
                <a:lnTo>
                  <a:pt x="0" y="13444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34878">
            <a:off x="11598413" y="3400137"/>
            <a:ext cx="2580498" cy="3038009"/>
          </a:xfrm>
          <a:custGeom>
            <a:avLst/>
            <a:gdLst/>
            <a:ahLst/>
            <a:cxnLst/>
            <a:rect r="r" b="b" t="t" l="l"/>
            <a:pathLst>
              <a:path h="3038009" w="2580498">
                <a:moveTo>
                  <a:pt x="0" y="0"/>
                </a:moveTo>
                <a:lnTo>
                  <a:pt x="2580498" y="0"/>
                </a:lnTo>
                <a:lnTo>
                  <a:pt x="2580498" y="3038009"/>
                </a:lnTo>
                <a:lnTo>
                  <a:pt x="0" y="30380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398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32809">
            <a:off x="9265593" y="8169041"/>
            <a:ext cx="1461580" cy="2037045"/>
          </a:xfrm>
          <a:custGeom>
            <a:avLst/>
            <a:gdLst/>
            <a:ahLst/>
            <a:cxnLst/>
            <a:rect r="r" b="b" t="t" l="l"/>
            <a:pathLst>
              <a:path h="2037045" w="1461580">
                <a:moveTo>
                  <a:pt x="0" y="0"/>
                </a:moveTo>
                <a:lnTo>
                  <a:pt x="1461580" y="0"/>
                </a:lnTo>
                <a:lnTo>
                  <a:pt x="1461580" y="2037045"/>
                </a:lnTo>
                <a:lnTo>
                  <a:pt x="0" y="20370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-2149988" y="3915088"/>
            <a:ext cx="5908500" cy="6371912"/>
          </a:xfrm>
          <a:custGeom>
            <a:avLst/>
            <a:gdLst/>
            <a:ahLst/>
            <a:cxnLst/>
            <a:rect r="r" b="b" t="t" l="l"/>
            <a:pathLst>
              <a:path h="6371912" w="5908500">
                <a:moveTo>
                  <a:pt x="5908500" y="0"/>
                </a:moveTo>
                <a:lnTo>
                  <a:pt x="0" y="0"/>
                </a:lnTo>
                <a:lnTo>
                  <a:pt x="0" y="6371912"/>
                </a:lnTo>
                <a:lnTo>
                  <a:pt x="5908500" y="6371912"/>
                </a:lnTo>
                <a:lnTo>
                  <a:pt x="590850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028700" y="6274277"/>
            <a:ext cx="3893308" cy="4198665"/>
          </a:xfrm>
          <a:custGeom>
            <a:avLst/>
            <a:gdLst/>
            <a:ahLst/>
            <a:cxnLst/>
            <a:rect r="r" b="b" t="t" l="l"/>
            <a:pathLst>
              <a:path h="4198665" w="3893308">
                <a:moveTo>
                  <a:pt x="3893308" y="0"/>
                </a:moveTo>
                <a:lnTo>
                  <a:pt x="0" y="0"/>
                </a:lnTo>
                <a:lnTo>
                  <a:pt x="0" y="4198665"/>
                </a:lnTo>
                <a:lnTo>
                  <a:pt x="3893308" y="4198665"/>
                </a:lnTo>
                <a:lnTo>
                  <a:pt x="389330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709281" y="8511337"/>
            <a:ext cx="4106832" cy="2396897"/>
          </a:xfrm>
          <a:custGeom>
            <a:avLst/>
            <a:gdLst/>
            <a:ahLst/>
            <a:cxnLst/>
            <a:rect r="r" b="b" t="t" l="l"/>
            <a:pathLst>
              <a:path h="2396897" w="4106832">
                <a:moveTo>
                  <a:pt x="0" y="0"/>
                </a:moveTo>
                <a:lnTo>
                  <a:pt x="4106832" y="0"/>
                </a:lnTo>
                <a:lnTo>
                  <a:pt x="4106832" y="2396896"/>
                </a:lnTo>
                <a:lnTo>
                  <a:pt x="0" y="23968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2435594" y="7140894"/>
            <a:ext cx="2732808" cy="2947146"/>
          </a:xfrm>
          <a:custGeom>
            <a:avLst/>
            <a:gdLst/>
            <a:ahLst/>
            <a:cxnLst/>
            <a:rect r="r" b="b" t="t" l="l"/>
            <a:pathLst>
              <a:path h="2947146" w="2732808">
                <a:moveTo>
                  <a:pt x="2732808" y="0"/>
                </a:moveTo>
                <a:lnTo>
                  <a:pt x="0" y="0"/>
                </a:lnTo>
                <a:lnTo>
                  <a:pt x="0" y="2947146"/>
                </a:lnTo>
                <a:lnTo>
                  <a:pt x="2732808" y="2947146"/>
                </a:lnTo>
                <a:lnTo>
                  <a:pt x="273280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150125" y="8614467"/>
            <a:ext cx="4106832" cy="2396897"/>
          </a:xfrm>
          <a:custGeom>
            <a:avLst/>
            <a:gdLst/>
            <a:ahLst/>
            <a:cxnLst/>
            <a:rect r="r" b="b" t="t" l="l"/>
            <a:pathLst>
              <a:path h="2396897" w="4106832">
                <a:moveTo>
                  <a:pt x="0" y="0"/>
                </a:moveTo>
                <a:lnTo>
                  <a:pt x="4106832" y="0"/>
                </a:lnTo>
                <a:lnTo>
                  <a:pt x="4106832" y="2396896"/>
                </a:lnTo>
                <a:lnTo>
                  <a:pt x="0" y="23968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133012" y="6440369"/>
            <a:ext cx="6070780" cy="4348196"/>
          </a:xfrm>
          <a:custGeom>
            <a:avLst/>
            <a:gdLst/>
            <a:ahLst/>
            <a:cxnLst/>
            <a:rect r="r" b="b" t="t" l="l"/>
            <a:pathLst>
              <a:path h="4348196" w="6070780">
                <a:moveTo>
                  <a:pt x="0" y="0"/>
                </a:moveTo>
                <a:lnTo>
                  <a:pt x="6070780" y="0"/>
                </a:lnTo>
                <a:lnTo>
                  <a:pt x="6070780" y="4348196"/>
                </a:lnTo>
                <a:lnTo>
                  <a:pt x="0" y="434819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2888662" y="7860593"/>
            <a:ext cx="6355694" cy="3062289"/>
          </a:xfrm>
          <a:custGeom>
            <a:avLst/>
            <a:gdLst/>
            <a:ahLst/>
            <a:cxnLst/>
            <a:rect r="r" b="b" t="t" l="l"/>
            <a:pathLst>
              <a:path h="3062289" w="6355694">
                <a:moveTo>
                  <a:pt x="6355694" y="0"/>
                </a:moveTo>
                <a:lnTo>
                  <a:pt x="0" y="0"/>
                </a:lnTo>
                <a:lnTo>
                  <a:pt x="0" y="3062289"/>
                </a:lnTo>
                <a:lnTo>
                  <a:pt x="6355694" y="3062289"/>
                </a:lnTo>
                <a:lnTo>
                  <a:pt x="6355694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168402" y="3085877"/>
            <a:ext cx="1893852" cy="1562428"/>
          </a:xfrm>
          <a:custGeom>
            <a:avLst/>
            <a:gdLst/>
            <a:ahLst/>
            <a:cxnLst/>
            <a:rect r="r" b="b" t="t" l="l"/>
            <a:pathLst>
              <a:path h="1562428" w="1893852">
                <a:moveTo>
                  <a:pt x="0" y="0"/>
                </a:moveTo>
                <a:lnTo>
                  <a:pt x="1893852" y="0"/>
                </a:lnTo>
                <a:lnTo>
                  <a:pt x="1893852" y="1562428"/>
                </a:lnTo>
                <a:lnTo>
                  <a:pt x="0" y="156242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127440" y="2392538"/>
            <a:ext cx="2782327" cy="1780689"/>
          </a:xfrm>
          <a:custGeom>
            <a:avLst/>
            <a:gdLst/>
            <a:ahLst/>
            <a:cxnLst/>
            <a:rect r="r" b="b" t="t" l="l"/>
            <a:pathLst>
              <a:path h="1780689" w="2782327">
                <a:moveTo>
                  <a:pt x="0" y="0"/>
                </a:moveTo>
                <a:lnTo>
                  <a:pt x="2782327" y="0"/>
                </a:lnTo>
                <a:lnTo>
                  <a:pt x="2782327" y="1780689"/>
                </a:lnTo>
                <a:lnTo>
                  <a:pt x="0" y="178068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274133">
            <a:off x="2743991" y="1991259"/>
            <a:ext cx="2430920" cy="2165729"/>
          </a:xfrm>
          <a:custGeom>
            <a:avLst/>
            <a:gdLst/>
            <a:ahLst/>
            <a:cxnLst/>
            <a:rect r="r" b="b" t="t" l="l"/>
            <a:pathLst>
              <a:path h="2165729" w="2430920">
                <a:moveTo>
                  <a:pt x="0" y="0"/>
                </a:moveTo>
                <a:lnTo>
                  <a:pt x="2430920" y="0"/>
                </a:lnTo>
                <a:lnTo>
                  <a:pt x="2430920" y="2165729"/>
                </a:lnTo>
                <a:lnTo>
                  <a:pt x="0" y="216572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1726465">
            <a:off x="2731417" y="5079377"/>
            <a:ext cx="2808870" cy="1949635"/>
          </a:xfrm>
          <a:custGeom>
            <a:avLst/>
            <a:gdLst/>
            <a:ahLst/>
            <a:cxnLst/>
            <a:rect r="r" b="b" t="t" l="l"/>
            <a:pathLst>
              <a:path h="1949635" w="2808870">
                <a:moveTo>
                  <a:pt x="0" y="0"/>
                </a:moveTo>
                <a:lnTo>
                  <a:pt x="2808871" y="0"/>
                </a:lnTo>
                <a:lnTo>
                  <a:pt x="2808871" y="1949635"/>
                </a:lnTo>
                <a:lnTo>
                  <a:pt x="0" y="194963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1311052">
            <a:off x="11055917" y="7193809"/>
            <a:ext cx="2354365" cy="2220990"/>
          </a:xfrm>
          <a:custGeom>
            <a:avLst/>
            <a:gdLst/>
            <a:ahLst/>
            <a:cxnLst/>
            <a:rect r="r" b="b" t="t" l="l"/>
            <a:pathLst>
              <a:path h="2220990" w="2354365">
                <a:moveTo>
                  <a:pt x="0" y="0"/>
                </a:moveTo>
                <a:lnTo>
                  <a:pt x="2354365" y="0"/>
                </a:lnTo>
                <a:lnTo>
                  <a:pt x="2354365" y="2220990"/>
                </a:lnTo>
                <a:lnTo>
                  <a:pt x="0" y="222099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821321" y="761477"/>
            <a:ext cx="3321023" cy="638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18"/>
              </a:lnSpc>
              <a:spcBef>
                <a:spcPct val="0"/>
              </a:spcBef>
            </a:pPr>
            <a:r>
              <a:rPr lang="en-US" sz="3727">
                <a:solidFill>
                  <a:srgbClr val="FFC519"/>
                </a:solidFill>
                <a:latin typeface="Luckiest Guy"/>
              </a:rPr>
              <a:t>3. ILUSTRASI</a:t>
            </a:r>
          </a:p>
        </p:txBody>
      </p:sp>
      <p:sp>
        <p:nvSpPr>
          <p:cNvPr name="TextBox 26" id="26"/>
          <p:cNvSpPr txBox="true"/>
          <p:nvPr/>
        </p:nvSpPr>
        <p:spPr>
          <a:xfrm rot="-469994">
            <a:off x="14146899" y="2737210"/>
            <a:ext cx="3335737" cy="89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Gaegu Bold"/>
              </a:rPr>
              <a:t>Roger</a:t>
            </a:r>
          </a:p>
        </p:txBody>
      </p:sp>
      <p:sp>
        <p:nvSpPr>
          <p:cNvPr name="TextBox 27" id="27"/>
          <p:cNvSpPr txBox="true"/>
          <p:nvPr/>
        </p:nvSpPr>
        <p:spPr>
          <a:xfrm rot="-1490378">
            <a:off x="2848679" y="2430376"/>
            <a:ext cx="1889847" cy="800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Gaegu Bold"/>
              </a:rPr>
              <a:t>Cantika</a:t>
            </a:r>
          </a:p>
        </p:txBody>
      </p:sp>
      <p:sp>
        <p:nvSpPr>
          <p:cNvPr name="TextBox 28" id="28"/>
          <p:cNvSpPr txBox="true"/>
          <p:nvPr/>
        </p:nvSpPr>
        <p:spPr>
          <a:xfrm rot="593328">
            <a:off x="3028683" y="5483128"/>
            <a:ext cx="1889847" cy="800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Gaegu Bold"/>
              </a:rPr>
              <a:t>Bobby</a:t>
            </a:r>
          </a:p>
        </p:txBody>
      </p:sp>
      <p:sp>
        <p:nvSpPr>
          <p:cNvPr name="TextBox 29" id="29"/>
          <p:cNvSpPr txBox="true"/>
          <p:nvPr/>
        </p:nvSpPr>
        <p:spPr>
          <a:xfrm rot="180596">
            <a:off x="11292164" y="7866636"/>
            <a:ext cx="1889847" cy="68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Gaegu Bold"/>
              </a:rPr>
              <a:t>Robinhood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712123" y="3705538"/>
            <a:ext cx="3112915" cy="3478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1"/>
              </a:lnSpc>
              <a:spcBef>
                <a:spcPct val="0"/>
              </a:spcBef>
            </a:pPr>
            <a:r>
              <a:rPr lang="en-US" sz="4800">
                <a:solidFill>
                  <a:srgbClr val="123419"/>
                </a:solidFill>
                <a:latin typeface="Gaegu Bold"/>
              </a:rPr>
              <a:t>Hutan ini tempat menampung object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2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66163" y="8607899"/>
            <a:ext cx="2735806" cy="1679101"/>
          </a:xfrm>
          <a:custGeom>
            <a:avLst/>
            <a:gdLst/>
            <a:ahLst/>
            <a:cxnLst/>
            <a:rect r="r" b="b" t="t" l="l"/>
            <a:pathLst>
              <a:path h="1679101" w="2735806">
                <a:moveTo>
                  <a:pt x="0" y="0"/>
                </a:moveTo>
                <a:lnTo>
                  <a:pt x="2735806" y="0"/>
                </a:lnTo>
                <a:lnTo>
                  <a:pt x="2735806" y="1679101"/>
                </a:lnTo>
                <a:lnTo>
                  <a:pt x="0" y="1679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952769" y="7833553"/>
            <a:ext cx="3997469" cy="2453447"/>
          </a:xfrm>
          <a:custGeom>
            <a:avLst/>
            <a:gdLst/>
            <a:ahLst/>
            <a:cxnLst/>
            <a:rect r="r" b="b" t="t" l="l"/>
            <a:pathLst>
              <a:path h="2453447" w="3997469">
                <a:moveTo>
                  <a:pt x="3997469" y="0"/>
                </a:moveTo>
                <a:lnTo>
                  <a:pt x="0" y="0"/>
                </a:lnTo>
                <a:lnTo>
                  <a:pt x="0" y="2453447"/>
                </a:lnTo>
                <a:lnTo>
                  <a:pt x="3997469" y="2453447"/>
                </a:lnTo>
                <a:lnTo>
                  <a:pt x="399746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65194" y="2823907"/>
            <a:ext cx="2807949" cy="7463093"/>
          </a:xfrm>
          <a:custGeom>
            <a:avLst/>
            <a:gdLst/>
            <a:ahLst/>
            <a:cxnLst/>
            <a:rect r="r" b="b" t="t" l="l"/>
            <a:pathLst>
              <a:path h="7463093" w="2807949">
                <a:moveTo>
                  <a:pt x="0" y="0"/>
                </a:moveTo>
                <a:lnTo>
                  <a:pt x="2807948" y="0"/>
                </a:lnTo>
                <a:lnTo>
                  <a:pt x="2807948" y="7463093"/>
                </a:lnTo>
                <a:lnTo>
                  <a:pt x="0" y="74630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55114" y="7833553"/>
            <a:ext cx="4527253" cy="3284316"/>
          </a:xfrm>
          <a:custGeom>
            <a:avLst/>
            <a:gdLst/>
            <a:ahLst/>
            <a:cxnLst/>
            <a:rect r="r" b="b" t="t" l="l"/>
            <a:pathLst>
              <a:path h="3284316" w="4527253">
                <a:moveTo>
                  <a:pt x="0" y="0"/>
                </a:moveTo>
                <a:lnTo>
                  <a:pt x="4527252" y="0"/>
                </a:lnTo>
                <a:lnTo>
                  <a:pt x="4527252" y="3284316"/>
                </a:lnTo>
                <a:lnTo>
                  <a:pt x="0" y="32843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5945246" y="2823907"/>
            <a:ext cx="2807949" cy="7463093"/>
          </a:xfrm>
          <a:custGeom>
            <a:avLst/>
            <a:gdLst/>
            <a:ahLst/>
            <a:cxnLst/>
            <a:rect r="r" b="b" t="t" l="l"/>
            <a:pathLst>
              <a:path h="7463093" w="2807949">
                <a:moveTo>
                  <a:pt x="2807948" y="0"/>
                </a:moveTo>
                <a:lnTo>
                  <a:pt x="0" y="0"/>
                </a:lnTo>
                <a:lnTo>
                  <a:pt x="0" y="7463093"/>
                </a:lnTo>
                <a:lnTo>
                  <a:pt x="2807948" y="7463093"/>
                </a:lnTo>
                <a:lnTo>
                  <a:pt x="28079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315862" y="7833553"/>
            <a:ext cx="4527253" cy="3284316"/>
          </a:xfrm>
          <a:custGeom>
            <a:avLst/>
            <a:gdLst/>
            <a:ahLst/>
            <a:cxnLst/>
            <a:rect r="r" b="b" t="t" l="l"/>
            <a:pathLst>
              <a:path h="3284316" w="4527253">
                <a:moveTo>
                  <a:pt x="4527252" y="0"/>
                </a:moveTo>
                <a:lnTo>
                  <a:pt x="0" y="0"/>
                </a:lnTo>
                <a:lnTo>
                  <a:pt x="0" y="3284316"/>
                </a:lnTo>
                <a:lnTo>
                  <a:pt x="4527252" y="3284316"/>
                </a:lnTo>
                <a:lnTo>
                  <a:pt x="452725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26720" y="0"/>
            <a:ext cx="1865161" cy="1634559"/>
          </a:xfrm>
          <a:custGeom>
            <a:avLst/>
            <a:gdLst/>
            <a:ahLst/>
            <a:cxnLst/>
            <a:rect r="r" b="b" t="t" l="l"/>
            <a:pathLst>
              <a:path h="1634559" w="1865161">
                <a:moveTo>
                  <a:pt x="0" y="0"/>
                </a:moveTo>
                <a:lnTo>
                  <a:pt x="1865160" y="0"/>
                </a:lnTo>
                <a:lnTo>
                  <a:pt x="1865160" y="1634559"/>
                </a:lnTo>
                <a:lnTo>
                  <a:pt x="0" y="16345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39527" y="0"/>
            <a:ext cx="1865161" cy="1634559"/>
          </a:xfrm>
          <a:custGeom>
            <a:avLst/>
            <a:gdLst/>
            <a:ahLst/>
            <a:cxnLst/>
            <a:rect r="r" b="b" t="t" l="l"/>
            <a:pathLst>
              <a:path h="1634559" w="1865161">
                <a:moveTo>
                  <a:pt x="1865161" y="0"/>
                </a:moveTo>
                <a:lnTo>
                  <a:pt x="0" y="0"/>
                </a:lnTo>
                <a:lnTo>
                  <a:pt x="0" y="1634559"/>
                </a:lnTo>
                <a:lnTo>
                  <a:pt x="1865161" y="1634559"/>
                </a:lnTo>
                <a:lnTo>
                  <a:pt x="186516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05809">
            <a:off x="6874783" y="1099716"/>
            <a:ext cx="4636003" cy="1344441"/>
          </a:xfrm>
          <a:custGeom>
            <a:avLst/>
            <a:gdLst/>
            <a:ahLst/>
            <a:cxnLst/>
            <a:rect r="r" b="b" t="t" l="l"/>
            <a:pathLst>
              <a:path h="1344441" w="4636003">
                <a:moveTo>
                  <a:pt x="0" y="0"/>
                </a:moveTo>
                <a:lnTo>
                  <a:pt x="4636003" y="0"/>
                </a:lnTo>
                <a:lnTo>
                  <a:pt x="4636003" y="1344440"/>
                </a:lnTo>
                <a:lnTo>
                  <a:pt x="0" y="13444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596795" y="1414504"/>
            <a:ext cx="3321023" cy="638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18"/>
              </a:lnSpc>
              <a:spcBef>
                <a:spcPct val="0"/>
              </a:spcBef>
            </a:pPr>
            <a:r>
              <a:rPr lang="en-US" sz="3727">
                <a:solidFill>
                  <a:srgbClr val="FFC519"/>
                </a:solidFill>
                <a:latin typeface="Luckiest Guy"/>
              </a:rPr>
              <a:t>4. KESIMPULAN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39046" y="3262887"/>
            <a:ext cx="11009909" cy="3603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40"/>
              </a:lnSpc>
              <a:spcBef>
                <a:spcPct val="0"/>
              </a:spcBef>
            </a:pPr>
            <a:r>
              <a:rPr lang="en-US" sz="4957" spc="-302">
                <a:solidFill>
                  <a:srgbClr val="123419"/>
                </a:solidFill>
                <a:latin typeface="Gaegu"/>
              </a:rPr>
              <a:t>Mahasiswa berhasil menerapkan dan memahami lebih dalam mengenai class, attribute, object, method, acces modifier, inheritance/pewarisan, dan polimorfisme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2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43105">
            <a:off x="819006" y="2373256"/>
            <a:ext cx="16649987" cy="4828496"/>
          </a:xfrm>
          <a:custGeom>
            <a:avLst/>
            <a:gdLst/>
            <a:ahLst/>
            <a:cxnLst/>
            <a:rect r="r" b="b" t="t" l="l"/>
            <a:pathLst>
              <a:path h="4828496" w="16649987">
                <a:moveTo>
                  <a:pt x="0" y="0"/>
                </a:moveTo>
                <a:lnTo>
                  <a:pt x="16649988" y="0"/>
                </a:lnTo>
                <a:lnTo>
                  <a:pt x="16649988" y="4828496"/>
                </a:lnTo>
                <a:lnTo>
                  <a:pt x="0" y="482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85598" y="3349668"/>
            <a:ext cx="15116803" cy="2613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38"/>
              </a:lnSpc>
              <a:spcBef>
                <a:spcPct val="0"/>
              </a:spcBef>
            </a:pPr>
            <a:r>
              <a:rPr lang="en-US" sz="15241">
                <a:solidFill>
                  <a:srgbClr val="FFC519"/>
                </a:solidFill>
                <a:latin typeface="Luckiest Guy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326720" y="0"/>
            <a:ext cx="1865161" cy="1634559"/>
          </a:xfrm>
          <a:custGeom>
            <a:avLst/>
            <a:gdLst/>
            <a:ahLst/>
            <a:cxnLst/>
            <a:rect r="r" b="b" t="t" l="l"/>
            <a:pathLst>
              <a:path h="1634559" w="1865161">
                <a:moveTo>
                  <a:pt x="0" y="0"/>
                </a:moveTo>
                <a:lnTo>
                  <a:pt x="1865160" y="0"/>
                </a:lnTo>
                <a:lnTo>
                  <a:pt x="1865160" y="1634559"/>
                </a:lnTo>
                <a:lnTo>
                  <a:pt x="0" y="1634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72573" y="0"/>
            <a:ext cx="2420239" cy="1852583"/>
          </a:xfrm>
          <a:custGeom>
            <a:avLst/>
            <a:gdLst/>
            <a:ahLst/>
            <a:cxnLst/>
            <a:rect r="r" b="b" t="t" l="l"/>
            <a:pathLst>
              <a:path h="1852583" w="2420239">
                <a:moveTo>
                  <a:pt x="0" y="0"/>
                </a:moveTo>
                <a:lnTo>
                  <a:pt x="2420239" y="0"/>
                </a:lnTo>
                <a:lnTo>
                  <a:pt x="2420239" y="1852583"/>
                </a:lnTo>
                <a:lnTo>
                  <a:pt x="0" y="1852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39527" y="0"/>
            <a:ext cx="1865161" cy="1634559"/>
          </a:xfrm>
          <a:custGeom>
            <a:avLst/>
            <a:gdLst/>
            <a:ahLst/>
            <a:cxnLst/>
            <a:rect r="r" b="b" t="t" l="l"/>
            <a:pathLst>
              <a:path h="1634559" w="1865161">
                <a:moveTo>
                  <a:pt x="1865161" y="0"/>
                </a:moveTo>
                <a:lnTo>
                  <a:pt x="0" y="0"/>
                </a:lnTo>
                <a:lnTo>
                  <a:pt x="0" y="1634559"/>
                </a:lnTo>
                <a:lnTo>
                  <a:pt x="1865161" y="1634559"/>
                </a:lnTo>
                <a:lnTo>
                  <a:pt x="186516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4430339" y="0"/>
            <a:ext cx="2420239" cy="1852583"/>
          </a:xfrm>
          <a:custGeom>
            <a:avLst/>
            <a:gdLst/>
            <a:ahLst/>
            <a:cxnLst/>
            <a:rect r="r" b="b" t="t" l="l"/>
            <a:pathLst>
              <a:path h="1852583" w="2420239">
                <a:moveTo>
                  <a:pt x="2420239" y="0"/>
                </a:moveTo>
                <a:lnTo>
                  <a:pt x="0" y="0"/>
                </a:lnTo>
                <a:lnTo>
                  <a:pt x="0" y="1852583"/>
                </a:lnTo>
                <a:lnTo>
                  <a:pt x="2420239" y="1852583"/>
                </a:lnTo>
                <a:lnTo>
                  <a:pt x="242023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94941" y="9049691"/>
            <a:ext cx="3281084" cy="1580886"/>
          </a:xfrm>
          <a:custGeom>
            <a:avLst/>
            <a:gdLst/>
            <a:ahLst/>
            <a:cxnLst/>
            <a:rect r="r" b="b" t="t" l="l"/>
            <a:pathLst>
              <a:path h="1580886" w="3281084">
                <a:moveTo>
                  <a:pt x="0" y="0"/>
                </a:moveTo>
                <a:lnTo>
                  <a:pt x="3281084" y="0"/>
                </a:lnTo>
                <a:lnTo>
                  <a:pt x="3281084" y="1580886"/>
                </a:lnTo>
                <a:lnTo>
                  <a:pt x="0" y="15808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1643265" y="9049691"/>
            <a:ext cx="3281084" cy="1580886"/>
          </a:xfrm>
          <a:custGeom>
            <a:avLst/>
            <a:gdLst/>
            <a:ahLst/>
            <a:cxnLst/>
            <a:rect r="r" b="b" t="t" l="l"/>
            <a:pathLst>
              <a:path h="1580886" w="3281084">
                <a:moveTo>
                  <a:pt x="3281084" y="0"/>
                </a:moveTo>
                <a:lnTo>
                  <a:pt x="0" y="0"/>
                </a:lnTo>
                <a:lnTo>
                  <a:pt x="0" y="1580886"/>
                </a:lnTo>
                <a:lnTo>
                  <a:pt x="3281084" y="1580886"/>
                </a:lnTo>
                <a:lnTo>
                  <a:pt x="328108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70899" y="6324942"/>
            <a:ext cx="6011357" cy="4305634"/>
          </a:xfrm>
          <a:custGeom>
            <a:avLst/>
            <a:gdLst/>
            <a:ahLst/>
            <a:cxnLst/>
            <a:rect r="r" b="b" t="t" l="l"/>
            <a:pathLst>
              <a:path h="4305634" w="6011357">
                <a:moveTo>
                  <a:pt x="0" y="0"/>
                </a:moveTo>
                <a:lnTo>
                  <a:pt x="6011357" y="0"/>
                </a:lnTo>
                <a:lnTo>
                  <a:pt x="6011357" y="4305635"/>
                </a:lnTo>
                <a:lnTo>
                  <a:pt x="0" y="4305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36975" y="8477759"/>
            <a:ext cx="1348072" cy="1732336"/>
          </a:xfrm>
          <a:custGeom>
            <a:avLst/>
            <a:gdLst/>
            <a:ahLst/>
            <a:cxnLst/>
            <a:rect r="r" b="b" t="t" l="l"/>
            <a:pathLst>
              <a:path h="1732336" w="1348072">
                <a:moveTo>
                  <a:pt x="0" y="0"/>
                </a:moveTo>
                <a:lnTo>
                  <a:pt x="1348073" y="0"/>
                </a:lnTo>
                <a:lnTo>
                  <a:pt x="1348073" y="1732336"/>
                </a:lnTo>
                <a:lnTo>
                  <a:pt x="0" y="17323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57649" y="1615391"/>
            <a:ext cx="1970981" cy="1663015"/>
          </a:xfrm>
          <a:custGeom>
            <a:avLst/>
            <a:gdLst/>
            <a:ahLst/>
            <a:cxnLst/>
            <a:rect r="r" b="b" t="t" l="l"/>
            <a:pathLst>
              <a:path h="1663015" w="1970981">
                <a:moveTo>
                  <a:pt x="0" y="0"/>
                </a:moveTo>
                <a:lnTo>
                  <a:pt x="1970981" y="0"/>
                </a:lnTo>
                <a:lnTo>
                  <a:pt x="1970981" y="1663015"/>
                </a:lnTo>
                <a:lnTo>
                  <a:pt x="0" y="16630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5205507"/>
            <a:ext cx="2057898" cy="1754358"/>
          </a:xfrm>
          <a:custGeom>
            <a:avLst/>
            <a:gdLst/>
            <a:ahLst/>
            <a:cxnLst/>
            <a:rect r="r" b="b" t="t" l="l"/>
            <a:pathLst>
              <a:path h="1754358" w="2057898">
                <a:moveTo>
                  <a:pt x="0" y="0"/>
                </a:moveTo>
                <a:lnTo>
                  <a:pt x="2057898" y="0"/>
                </a:lnTo>
                <a:lnTo>
                  <a:pt x="2057898" y="1754358"/>
                </a:lnTo>
                <a:lnTo>
                  <a:pt x="0" y="175435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2046869" y="6751344"/>
            <a:ext cx="6398734" cy="3879232"/>
          </a:xfrm>
          <a:custGeom>
            <a:avLst/>
            <a:gdLst/>
            <a:ahLst/>
            <a:cxnLst/>
            <a:rect r="r" b="b" t="t" l="l"/>
            <a:pathLst>
              <a:path h="3879232" w="6398734">
                <a:moveTo>
                  <a:pt x="6398734" y="0"/>
                </a:moveTo>
                <a:lnTo>
                  <a:pt x="0" y="0"/>
                </a:lnTo>
                <a:lnTo>
                  <a:pt x="0" y="3879233"/>
                </a:lnTo>
                <a:lnTo>
                  <a:pt x="6398734" y="3879233"/>
                </a:lnTo>
                <a:lnTo>
                  <a:pt x="6398734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145998" y="7722425"/>
            <a:ext cx="2196021" cy="2654531"/>
          </a:xfrm>
          <a:custGeom>
            <a:avLst/>
            <a:gdLst/>
            <a:ahLst/>
            <a:cxnLst/>
            <a:rect r="r" b="b" t="t" l="l"/>
            <a:pathLst>
              <a:path h="2654531" w="2196021">
                <a:moveTo>
                  <a:pt x="0" y="0"/>
                </a:moveTo>
                <a:lnTo>
                  <a:pt x="2196021" y="0"/>
                </a:lnTo>
                <a:lnTo>
                  <a:pt x="2196021" y="2654531"/>
                </a:lnTo>
                <a:lnTo>
                  <a:pt x="0" y="265453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2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43105">
            <a:off x="-5076544" y="1616926"/>
            <a:ext cx="28441088" cy="8247915"/>
          </a:xfrm>
          <a:custGeom>
            <a:avLst/>
            <a:gdLst/>
            <a:ahLst/>
            <a:cxnLst/>
            <a:rect r="r" b="b" t="t" l="l"/>
            <a:pathLst>
              <a:path h="8247915" w="28441088">
                <a:moveTo>
                  <a:pt x="0" y="0"/>
                </a:moveTo>
                <a:lnTo>
                  <a:pt x="28441088" y="0"/>
                </a:lnTo>
                <a:lnTo>
                  <a:pt x="28441088" y="8247916"/>
                </a:lnTo>
                <a:lnTo>
                  <a:pt x="0" y="82479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5809">
            <a:off x="4445935" y="627496"/>
            <a:ext cx="9396129" cy="2724877"/>
          </a:xfrm>
          <a:custGeom>
            <a:avLst/>
            <a:gdLst/>
            <a:ahLst/>
            <a:cxnLst/>
            <a:rect r="r" b="b" t="t" l="l"/>
            <a:pathLst>
              <a:path h="2724877" w="9396129">
                <a:moveTo>
                  <a:pt x="0" y="0"/>
                </a:moveTo>
                <a:lnTo>
                  <a:pt x="9396130" y="0"/>
                </a:lnTo>
                <a:lnTo>
                  <a:pt x="9396130" y="2724877"/>
                </a:lnTo>
                <a:lnTo>
                  <a:pt x="0" y="2724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38088" y="3453085"/>
            <a:ext cx="4097084" cy="4667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4696" indent="-402348" lvl="1">
              <a:lnSpc>
                <a:spcPts val="5218"/>
              </a:lnSpc>
              <a:buFont typeface="Arial"/>
              <a:buChar char="•"/>
            </a:pPr>
            <a:r>
              <a:rPr lang="en-US" sz="3727" spc="-227">
                <a:solidFill>
                  <a:srgbClr val="FFC519"/>
                </a:solidFill>
                <a:latin typeface="Gaegu"/>
              </a:rPr>
              <a:t> Soal</a:t>
            </a:r>
          </a:p>
          <a:p>
            <a:pPr algn="just" marL="804696" indent="-402348" lvl="1">
              <a:lnSpc>
                <a:spcPts val="5218"/>
              </a:lnSpc>
              <a:buFont typeface="Arial"/>
              <a:buChar char="•"/>
            </a:pPr>
            <a:r>
              <a:rPr lang="en-US" sz="3727" spc="-227">
                <a:solidFill>
                  <a:srgbClr val="FFC519"/>
                </a:solidFill>
                <a:latin typeface="Gaegu"/>
              </a:rPr>
              <a:t> Pembahasan:</a:t>
            </a:r>
          </a:p>
          <a:p>
            <a:pPr algn="just">
              <a:lnSpc>
                <a:spcPts val="5218"/>
              </a:lnSpc>
            </a:pPr>
            <a:r>
              <a:rPr lang="en-US" sz="3727" spc="-227">
                <a:solidFill>
                  <a:srgbClr val="FFC519"/>
                </a:solidFill>
                <a:latin typeface="Gaegu"/>
              </a:rPr>
              <a:t>      * Class Diagram</a:t>
            </a:r>
          </a:p>
          <a:p>
            <a:pPr algn="just">
              <a:lnSpc>
                <a:spcPts val="5218"/>
              </a:lnSpc>
            </a:pPr>
            <a:r>
              <a:rPr lang="en-US" sz="3727" spc="-227">
                <a:solidFill>
                  <a:srgbClr val="FFC519"/>
                </a:solidFill>
                <a:latin typeface="Gaegu"/>
              </a:rPr>
              <a:t>      * Code Program</a:t>
            </a:r>
          </a:p>
          <a:p>
            <a:pPr algn="just">
              <a:lnSpc>
                <a:spcPts val="5218"/>
              </a:lnSpc>
            </a:pPr>
            <a:r>
              <a:rPr lang="en-US" sz="3727" spc="-227">
                <a:solidFill>
                  <a:srgbClr val="FFC519"/>
                </a:solidFill>
                <a:latin typeface="Gaegu"/>
              </a:rPr>
              <a:t>      * Output</a:t>
            </a:r>
          </a:p>
          <a:p>
            <a:pPr algn="just">
              <a:lnSpc>
                <a:spcPts val="5218"/>
              </a:lnSpc>
            </a:pPr>
            <a:r>
              <a:rPr lang="en-US" sz="3727" spc="-227">
                <a:solidFill>
                  <a:srgbClr val="FFC519"/>
                </a:solidFill>
                <a:latin typeface="Gaegu"/>
              </a:rPr>
              <a:t>  3. Ilustrasi</a:t>
            </a:r>
          </a:p>
          <a:p>
            <a:pPr algn="just">
              <a:lnSpc>
                <a:spcPts val="5218"/>
              </a:lnSpc>
              <a:spcBef>
                <a:spcPct val="0"/>
              </a:spcBef>
            </a:pPr>
            <a:r>
              <a:rPr lang="en-US" sz="3727" spc="-227">
                <a:solidFill>
                  <a:srgbClr val="FFC519"/>
                </a:solidFill>
                <a:latin typeface="Gaegu"/>
              </a:rPr>
              <a:t>  4.  </a:t>
            </a:r>
            <a:r>
              <a:rPr lang="en-US" sz="3727" spc="-227">
                <a:solidFill>
                  <a:srgbClr val="FFC519"/>
                </a:solidFill>
                <a:latin typeface="Gaegu"/>
              </a:rPr>
              <a:t>Kesimpulan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41971" y="1334107"/>
            <a:ext cx="8604058" cy="138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95"/>
              </a:lnSpc>
              <a:spcBef>
                <a:spcPct val="0"/>
              </a:spcBef>
            </a:pPr>
            <a:r>
              <a:rPr lang="en-US" sz="8139">
                <a:solidFill>
                  <a:srgbClr val="FFC519"/>
                </a:solidFill>
                <a:latin typeface="Luckiest Guy"/>
              </a:rPr>
              <a:t>OVERVIEW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092813" y="8382345"/>
            <a:ext cx="4782782" cy="2304431"/>
          </a:xfrm>
          <a:custGeom>
            <a:avLst/>
            <a:gdLst/>
            <a:ahLst/>
            <a:cxnLst/>
            <a:rect r="r" b="b" t="t" l="l"/>
            <a:pathLst>
              <a:path h="2304431" w="4782782">
                <a:moveTo>
                  <a:pt x="0" y="0"/>
                </a:moveTo>
                <a:lnTo>
                  <a:pt x="4782783" y="0"/>
                </a:lnTo>
                <a:lnTo>
                  <a:pt x="4782783" y="2304432"/>
                </a:lnTo>
                <a:lnTo>
                  <a:pt x="0" y="23044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33901" y="8382345"/>
            <a:ext cx="4782782" cy="2304431"/>
          </a:xfrm>
          <a:custGeom>
            <a:avLst/>
            <a:gdLst/>
            <a:ahLst/>
            <a:cxnLst/>
            <a:rect r="r" b="b" t="t" l="l"/>
            <a:pathLst>
              <a:path h="2304431" w="4782782">
                <a:moveTo>
                  <a:pt x="4782782" y="0"/>
                </a:moveTo>
                <a:lnTo>
                  <a:pt x="0" y="0"/>
                </a:lnTo>
                <a:lnTo>
                  <a:pt x="0" y="2304432"/>
                </a:lnTo>
                <a:lnTo>
                  <a:pt x="4782782" y="2304432"/>
                </a:lnTo>
                <a:lnTo>
                  <a:pt x="478278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26720" y="0"/>
            <a:ext cx="1865161" cy="1634559"/>
          </a:xfrm>
          <a:custGeom>
            <a:avLst/>
            <a:gdLst/>
            <a:ahLst/>
            <a:cxnLst/>
            <a:rect r="r" b="b" t="t" l="l"/>
            <a:pathLst>
              <a:path h="1634559" w="1865161">
                <a:moveTo>
                  <a:pt x="0" y="0"/>
                </a:moveTo>
                <a:lnTo>
                  <a:pt x="1865160" y="0"/>
                </a:lnTo>
                <a:lnTo>
                  <a:pt x="1865160" y="1634559"/>
                </a:lnTo>
                <a:lnTo>
                  <a:pt x="0" y="16345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39527" y="0"/>
            <a:ext cx="1865161" cy="1634559"/>
          </a:xfrm>
          <a:custGeom>
            <a:avLst/>
            <a:gdLst/>
            <a:ahLst/>
            <a:cxnLst/>
            <a:rect r="r" b="b" t="t" l="l"/>
            <a:pathLst>
              <a:path h="1634559" w="1865161">
                <a:moveTo>
                  <a:pt x="1865161" y="0"/>
                </a:moveTo>
                <a:lnTo>
                  <a:pt x="0" y="0"/>
                </a:lnTo>
                <a:lnTo>
                  <a:pt x="0" y="1634559"/>
                </a:lnTo>
                <a:lnTo>
                  <a:pt x="1865161" y="1634559"/>
                </a:lnTo>
                <a:lnTo>
                  <a:pt x="186516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60276" y="9258300"/>
            <a:ext cx="2358052" cy="1028700"/>
          </a:xfrm>
          <a:custGeom>
            <a:avLst/>
            <a:gdLst/>
            <a:ahLst/>
            <a:cxnLst/>
            <a:rect r="r" b="b" t="t" l="l"/>
            <a:pathLst>
              <a:path h="1028700" w="2358052">
                <a:moveTo>
                  <a:pt x="0" y="0"/>
                </a:moveTo>
                <a:lnTo>
                  <a:pt x="2358052" y="0"/>
                </a:lnTo>
                <a:lnTo>
                  <a:pt x="2358052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41830" y="9092423"/>
            <a:ext cx="2967894" cy="1194577"/>
          </a:xfrm>
          <a:custGeom>
            <a:avLst/>
            <a:gdLst/>
            <a:ahLst/>
            <a:cxnLst/>
            <a:rect r="r" b="b" t="t" l="l"/>
            <a:pathLst>
              <a:path h="1194577" w="2967894">
                <a:moveTo>
                  <a:pt x="0" y="0"/>
                </a:moveTo>
                <a:lnTo>
                  <a:pt x="2967894" y="0"/>
                </a:lnTo>
                <a:lnTo>
                  <a:pt x="2967894" y="1194577"/>
                </a:lnTo>
                <a:lnTo>
                  <a:pt x="0" y="11945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2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6720" y="0"/>
            <a:ext cx="1865161" cy="1634559"/>
          </a:xfrm>
          <a:custGeom>
            <a:avLst/>
            <a:gdLst/>
            <a:ahLst/>
            <a:cxnLst/>
            <a:rect r="r" b="b" t="t" l="l"/>
            <a:pathLst>
              <a:path h="1634559" w="1865161">
                <a:moveTo>
                  <a:pt x="0" y="0"/>
                </a:moveTo>
                <a:lnTo>
                  <a:pt x="1865160" y="0"/>
                </a:lnTo>
                <a:lnTo>
                  <a:pt x="1865160" y="1634559"/>
                </a:lnTo>
                <a:lnTo>
                  <a:pt x="0" y="1634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39527" y="0"/>
            <a:ext cx="1865161" cy="1634559"/>
          </a:xfrm>
          <a:custGeom>
            <a:avLst/>
            <a:gdLst/>
            <a:ahLst/>
            <a:cxnLst/>
            <a:rect r="r" b="b" t="t" l="l"/>
            <a:pathLst>
              <a:path h="1634559" w="1865161">
                <a:moveTo>
                  <a:pt x="1865161" y="0"/>
                </a:moveTo>
                <a:lnTo>
                  <a:pt x="0" y="0"/>
                </a:lnTo>
                <a:lnTo>
                  <a:pt x="0" y="1634559"/>
                </a:lnTo>
                <a:lnTo>
                  <a:pt x="1865161" y="1634559"/>
                </a:lnTo>
                <a:lnTo>
                  <a:pt x="18651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740885" y="4717195"/>
            <a:ext cx="5164728" cy="5569805"/>
          </a:xfrm>
          <a:custGeom>
            <a:avLst/>
            <a:gdLst/>
            <a:ahLst/>
            <a:cxnLst/>
            <a:rect r="r" b="b" t="t" l="l"/>
            <a:pathLst>
              <a:path h="5569805" w="5164728">
                <a:moveTo>
                  <a:pt x="5164728" y="0"/>
                </a:moveTo>
                <a:lnTo>
                  <a:pt x="0" y="0"/>
                </a:lnTo>
                <a:lnTo>
                  <a:pt x="0" y="5569805"/>
                </a:lnTo>
                <a:lnTo>
                  <a:pt x="5164728" y="5569805"/>
                </a:lnTo>
                <a:lnTo>
                  <a:pt x="51647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04094" y="8469659"/>
            <a:ext cx="4106832" cy="2396897"/>
          </a:xfrm>
          <a:custGeom>
            <a:avLst/>
            <a:gdLst/>
            <a:ahLst/>
            <a:cxnLst/>
            <a:rect r="r" b="b" t="t" l="l"/>
            <a:pathLst>
              <a:path h="2396897" w="4106832">
                <a:moveTo>
                  <a:pt x="0" y="0"/>
                </a:moveTo>
                <a:lnTo>
                  <a:pt x="4106832" y="0"/>
                </a:lnTo>
                <a:lnTo>
                  <a:pt x="4106832" y="2396896"/>
                </a:lnTo>
                <a:lnTo>
                  <a:pt x="0" y="2396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64157" y="4717195"/>
            <a:ext cx="5164728" cy="5569805"/>
          </a:xfrm>
          <a:custGeom>
            <a:avLst/>
            <a:gdLst/>
            <a:ahLst/>
            <a:cxnLst/>
            <a:rect r="r" b="b" t="t" l="l"/>
            <a:pathLst>
              <a:path h="5569805" w="5164728">
                <a:moveTo>
                  <a:pt x="0" y="0"/>
                </a:moveTo>
                <a:lnTo>
                  <a:pt x="5164728" y="0"/>
                </a:lnTo>
                <a:lnTo>
                  <a:pt x="5164728" y="5569805"/>
                </a:lnTo>
                <a:lnTo>
                  <a:pt x="0" y="5569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985262" y="8469659"/>
            <a:ext cx="4106832" cy="2396897"/>
          </a:xfrm>
          <a:custGeom>
            <a:avLst/>
            <a:gdLst/>
            <a:ahLst/>
            <a:cxnLst/>
            <a:rect r="r" b="b" t="t" l="l"/>
            <a:pathLst>
              <a:path h="2396897" w="4106832">
                <a:moveTo>
                  <a:pt x="4106832" y="0"/>
                </a:moveTo>
                <a:lnTo>
                  <a:pt x="0" y="0"/>
                </a:lnTo>
                <a:lnTo>
                  <a:pt x="0" y="2396896"/>
                </a:lnTo>
                <a:lnTo>
                  <a:pt x="4106832" y="2396896"/>
                </a:lnTo>
                <a:lnTo>
                  <a:pt x="410683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05809">
            <a:off x="6682404" y="314837"/>
            <a:ext cx="4923191" cy="1427725"/>
          </a:xfrm>
          <a:custGeom>
            <a:avLst/>
            <a:gdLst/>
            <a:ahLst/>
            <a:cxnLst/>
            <a:rect r="r" b="b" t="t" l="l"/>
            <a:pathLst>
              <a:path h="1427725" w="4923191">
                <a:moveTo>
                  <a:pt x="0" y="0"/>
                </a:moveTo>
                <a:lnTo>
                  <a:pt x="4923192" y="0"/>
                </a:lnTo>
                <a:lnTo>
                  <a:pt x="4923192" y="1427726"/>
                </a:lnTo>
                <a:lnTo>
                  <a:pt x="0" y="14277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12618" y="702979"/>
            <a:ext cx="2006171" cy="597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1236" indent="-375618" lvl="1">
              <a:lnSpc>
                <a:spcPts val="4871"/>
              </a:lnSpc>
              <a:spcBef>
                <a:spcPct val="0"/>
              </a:spcBef>
              <a:buFont typeface="Arial"/>
              <a:buChar char="•"/>
            </a:pPr>
            <a:r>
              <a:rPr lang="en-US" sz="3479">
                <a:solidFill>
                  <a:srgbClr val="FFC519"/>
                </a:solidFill>
                <a:latin typeface="Luckiest Guy"/>
              </a:rPr>
              <a:t> SOAL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458711" y="1817977"/>
            <a:ext cx="11370578" cy="8225004"/>
          </a:xfrm>
          <a:custGeom>
            <a:avLst/>
            <a:gdLst/>
            <a:ahLst/>
            <a:cxnLst/>
            <a:rect r="r" b="b" t="t" l="l"/>
            <a:pathLst>
              <a:path h="8225004" w="11370578">
                <a:moveTo>
                  <a:pt x="0" y="0"/>
                </a:moveTo>
                <a:lnTo>
                  <a:pt x="11370578" y="0"/>
                </a:lnTo>
                <a:lnTo>
                  <a:pt x="11370578" y="8225004"/>
                </a:lnTo>
                <a:lnTo>
                  <a:pt x="0" y="82250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2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26720" y="0"/>
            <a:ext cx="1865161" cy="1634559"/>
          </a:xfrm>
          <a:custGeom>
            <a:avLst/>
            <a:gdLst/>
            <a:ahLst/>
            <a:cxnLst/>
            <a:rect r="r" b="b" t="t" l="l"/>
            <a:pathLst>
              <a:path h="1634559" w="1865161">
                <a:moveTo>
                  <a:pt x="0" y="0"/>
                </a:moveTo>
                <a:lnTo>
                  <a:pt x="1865160" y="0"/>
                </a:lnTo>
                <a:lnTo>
                  <a:pt x="1865160" y="1634559"/>
                </a:lnTo>
                <a:lnTo>
                  <a:pt x="0" y="16345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39527" y="0"/>
            <a:ext cx="1865161" cy="1634559"/>
          </a:xfrm>
          <a:custGeom>
            <a:avLst/>
            <a:gdLst/>
            <a:ahLst/>
            <a:cxnLst/>
            <a:rect r="r" b="b" t="t" l="l"/>
            <a:pathLst>
              <a:path h="1634559" w="1865161">
                <a:moveTo>
                  <a:pt x="1865161" y="0"/>
                </a:moveTo>
                <a:lnTo>
                  <a:pt x="0" y="0"/>
                </a:lnTo>
                <a:lnTo>
                  <a:pt x="0" y="1634559"/>
                </a:lnTo>
                <a:lnTo>
                  <a:pt x="1865161" y="1634559"/>
                </a:lnTo>
                <a:lnTo>
                  <a:pt x="18651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5809">
            <a:off x="2897279" y="219102"/>
            <a:ext cx="4636003" cy="1344441"/>
          </a:xfrm>
          <a:custGeom>
            <a:avLst/>
            <a:gdLst/>
            <a:ahLst/>
            <a:cxnLst/>
            <a:rect r="r" b="b" t="t" l="l"/>
            <a:pathLst>
              <a:path h="1344441" w="4636003">
                <a:moveTo>
                  <a:pt x="0" y="0"/>
                </a:moveTo>
                <a:lnTo>
                  <a:pt x="4636003" y="0"/>
                </a:lnTo>
                <a:lnTo>
                  <a:pt x="4636003" y="1344441"/>
                </a:lnTo>
                <a:lnTo>
                  <a:pt x="0" y="134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852505" y="1520259"/>
            <a:ext cx="6260337" cy="96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1"/>
              </a:lnSpc>
              <a:spcBef>
                <a:spcPct val="0"/>
              </a:spcBef>
            </a:pPr>
            <a:r>
              <a:rPr lang="en-US" sz="5600">
                <a:solidFill>
                  <a:srgbClr val="123419"/>
                </a:solidFill>
                <a:latin typeface="Luckiest Guy"/>
              </a:rPr>
              <a:t>class DiagrAM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90247" y="570323"/>
            <a:ext cx="3450067" cy="638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18"/>
              </a:lnSpc>
              <a:spcBef>
                <a:spcPct val="0"/>
              </a:spcBef>
            </a:pPr>
            <a:r>
              <a:rPr lang="en-US" sz="3727">
                <a:solidFill>
                  <a:srgbClr val="FFC519"/>
                </a:solidFill>
                <a:latin typeface="Luckiest Guy"/>
              </a:rPr>
              <a:t>2. PEMBAHASAN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62799" y="2573170"/>
            <a:ext cx="6260337" cy="3519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123419"/>
                </a:solidFill>
                <a:latin typeface="Gaegu"/>
              </a:rPr>
              <a:t>Sesuai dengan studi kasus diagram class menampilkan nama, attribute, dan method yang sesuai.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23419"/>
                </a:solidFill>
                <a:latin typeface="Gaegu"/>
              </a:rPr>
              <a:t>Selain method yang publik ada juga method private seperti list_hewan() yang di tandai dengan(-)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9662799" y="6306314"/>
            <a:ext cx="9581557" cy="4616568"/>
          </a:xfrm>
          <a:custGeom>
            <a:avLst/>
            <a:gdLst/>
            <a:ahLst/>
            <a:cxnLst/>
            <a:rect r="r" b="b" t="t" l="l"/>
            <a:pathLst>
              <a:path h="4616568" w="9581557">
                <a:moveTo>
                  <a:pt x="9581557" y="0"/>
                </a:moveTo>
                <a:lnTo>
                  <a:pt x="0" y="0"/>
                </a:lnTo>
                <a:lnTo>
                  <a:pt x="0" y="4616568"/>
                </a:lnTo>
                <a:lnTo>
                  <a:pt x="9581557" y="4616568"/>
                </a:lnTo>
                <a:lnTo>
                  <a:pt x="958155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2577" y="1634559"/>
            <a:ext cx="7125408" cy="8382000"/>
          </a:xfrm>
          <a:custGeom>
            <a:avLst/>
            <a:gdLst/>
            <a:ahLst/>
            <a:cxnLst/>
            <a:rect r="r" b="b" t="t" l="l"/>
            <a:pathLst>
              <a:path h="8382000" w="7125408">
                <a:moveTo>
                  <a:pt x="0" y="0"/>
                </a:moveTo>
                <a:lnTo>
                  <a:pt x="7125408" y="0"/>
                </a:lnTo>
                <a:lnTo>
                  <a:pt x="7125408" y="8382000"/>
                </a:lnTo>
                <a:lnTo>
                  <a:pt x="0" y="8382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63" t="0" r="-2853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2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84523" y="7183156"/>
            <a:ext cx="7659436" cy="3690456"/>
          </a:xfrm>
          <a:custGeom>
            <a:avLst/>
            <a:gdLst/>
            <a:ahLst/>
            <a:cxnLst/>
            <a:rect r="r" b="b" t="t" l="l"/>
            <a:pathLst>
              <a:path h="3690456" w="7659436">
                <a:moveTo>
                  <a:pt x="0" y="0"/>
                </a:moveTo>
                <a:lnTo>
                  <a:pt x="7659437" y="0"/>
                </a:lnTo>
                <a:lnTo>
                  <a:pt x="7659437" y="3690456"/>
                </a:lnTo>
                <a:lnTo>
                  <a:pt x="0" y="36904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26720" y="0"/>
            <a:ext cx="1865161" cy="1634559"/>
          </a:xfrm>
          <a:custGeom>
            <a:avLst/>
            <a:gdLst/>
            <a:ahLst/>
            <a:cxnLst/>
            <a:rect r="r" b="b" t="t" l="l"/>
            <a:pathLst>
              <a:path h="1634559" w="1865161">
                <a:moveTo>
                  <a:pt x="0" y="0"/>
                </a:moveTo>
                <a:lnTo>
                  <a:pt x="1865160" y="0"/>
                </a:lnTo>
                <a:lnTo>
                  <a:pt x="1865160" y="1634559"/>
                </a:lnTo>
                <a:lnTo>
                  <a:pt x="0" y="1634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39527" y="0"/>
            <a:ext cx="1865161" cy="1634559"/>
          </a:xfrm>
          <a:custGeom>
            <a:avLst/>
            <a:gdLst/>
            <a:ahLst/>
            <a:cxnLst/>
            <a:rect r="r" b="b" t="t" l="l"/>
            <a:pathLst>
              <a:path h="1634559" w="1865161">
                <a:moveTo>
                  <a:pt x="1865161" y="0"/>
                </a:moveTo>
                <a:lnTo>
                  <a:pt x="0" y="0"/>
                </a:lnTo>
                <a:lnTo>
                  <a:pt x="0" y="1634559"/>
                </a:lnTo>
                <a:lnTo>
                  <a:pt x="1865161" y="1634559"/>
                </a:lnTo>
                <a:lnTo>
                  <a:pt x="186516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5809">
            <a:off x="2264784" y="629657"/>
            <a:ext cx="4636003" cy="1344441"/>
          </a:xfrm>
          <a:custGeom>
            <a:avLst/>
            <a:gdLst/>
            <a:ahLst/>
            <a:cxnLst/>
            <a:rect r="r" b="b" t="t" l="l"/>
            <a:pathLst>
              <a:path h="1344441" w="4636003">
                <a:moveTo>
                  <a:pt x="0" y="0"/>
                </a:moveTo>
                <a:lnTo>
                  <a:pt x="4636003" y="0"/>
                </a:lnTo>
                <a:lnTo>
                  <a:pt x="4636003" y="1344440"/>
                </a:lnTo>
                <a:lnTo>
                  <a:pt x="0" y="1344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7636" y="2045113"/>
            <a:ext cx="10968171" cy="7572751"/>
          </a:xfrm>
          <a:custGeom>
            <a:avLst/>
            <a:gdLst/>
            <a:ahLst/>
            <a:cxnLst/>
            <a:rect r="r" b="b" t="t" l="l"/>
            <a:pathLst>
              <a:path h="7572751" w="10968171">
                <a:moveTo>
                  <a:pt x="0" y="0"/>
                </a:moveTo>
                <a:lnTo>
                  <a:pt x="10968171" y="0"/>
                </a:lnTo>
                <a:lnTo>
                  <a:pt x="10968171" y="7572751"/>
                </a:lnTo>
                <a:lnTo>
                  <a:pt x="0" y="75727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57752" y="944405"/>
            <a:ext cx="3450067" cy="638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18"/>
              </a:lnSpc>
              <a:spcBef>
                <a:spcPct val="0"/>
              </a:spcBef>
            </a:pPr>
            <a:r>
              <a:rPr lang="en-US" sz="3727">
                <a:solidFill>
                  <a:srgbClr val="FFC519"/>
                </a:solidFill>
                <a:latin typeface="Luckiest Guy"/>
              </a:rPr>
              <a:t>2. PEMBAHASAN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71233" y="2567584"/>
            <a:ext cx="6260337" cy="68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1"/>
              </a:lnSpc>
              <a:spcBef>
                <a:spcPct val="0"/>
              </a:spcBef>
            </a:pPr>
            <a:r>
              <a:rPr lang="en-US" sz="4000">
                <a:solidFill>
                  <a:srgbClr val="123419"/>
                </a:solidFill>
                <a:latin typeface="Luckiest Guy"/>
              </a:rPr>
              <a:t>KODE PROGRAM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71233" y="3628938"/>
            <a:ext cx="6260337" cy="537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8"/>
              </a:lnSpc>
            </a:pPr>
            <a:r>
              <a:rPr lang="en-US" sz="3327" spc="-202">
                <a:solidFill>
                  <a:srgbClr val="123419"/>
                </a:solidFill>
                <a:latin typeface="Gaegu Bold"/>
              </a:rPr>
              <a:t>Class Animal </a:t>
            </a:r>
            <a:r>
              <a:rPr lang="en-US" sz="3327" spc="-202">
                <a:solidFill>
                  <a:srgbClr val="123419"/>
                </a:solidFill>
                <a:latin typeface="Gaegu"/>
              </a:rPr>
              <a:t>ini di gunakan sebagai template untuk membangun class Mamalia dan class Aves.</a:t>
            </a:r>
          </a:p>
          <a:p>
            <a:pPr>
              <a:lnSpc>
                <a:spcPts val="4658"/>
              </a:lnSpc>
            </a:pPr>
          </a:p>
          <a:p>
            <a:pPr>
              <a:lnSpc>
                <a:spcPts val="4658"/>
              </a:lnSpc>
              <a:spcBef>
                <a:spcPct val="0"/>
              </a:spcBef>
            </a:pPr>
            <a:r>
              <a:rPr lang="en-US" sz="3327" spc="-202">
                <a:solidFill>
                  <a:srgbClr val="123419"/>
                </a:solidFill>
                <a:latin typeface="Gaegu"/>
              </a:rPr>
              <a:t>Method tambah_hewan() untuk menyimpan data pada hewan masuk berdasarkan attribute yang dimiliki oleh kelas lain, ini adalah penerapan overloading.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837933" y="1905024"/>
            <a:ext cx="1507874" cy="1351432"/>
          </a:xfrm>
          <a:custGeom>
            <a:avLst/>
            <a:gdLst/>
            <a:ahLst/>
            <a:cxnLst/>
            <a:rect r="r" b="b" t="t" l="l"/>
            <a:pathLst>
              <a:path h="1351432" w="1507874">
                <a:moveTo>
                  <a:pt x="0" y="0"/>
                </a:moveTo>
                <a:lnTo>
                  <a:pt x="1507874" y="0"/>
                </a:lnTo>
                <a:lnTo>
                  <a:pt x="1507874" y="1351432"/>
                </a:lnTo>
                <a:lnTo>
                  <a:pt x="0" y="13514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2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84523" y="7183156"/>
            <a:ext cx="7659436" cy="3690456"/>
          </a:xfrm>
          <a:custGeom>
            <a:avLst/>
            <a:gdLst/>
            <a:ahLst/>
            <a:cxnLst/>
            <a:rect r="r" b="b" t="t" l="l"/>
            <a:pathLst>
              <a:path h="3690456" w="7659436">
                <a:moveTo>
                  <a:pt x="0" y="0"/>
                </a:moveTo>
                <a:lnTo>
                  <a:pt x="7659437" y="0"/>
                </a:lnTo>
                <a:lnTo>
                  <a:pt x="7659437" y="3690456"/>
                </a:lnTo>
                <a:lnTo>
                  <a:pt x="0" y="36904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26720" y="0"/>
            <a:ext cx="1865161" cy="1634559"/>
          </a:xfrm>
          <a:custGeom>
            <a:avLst/>
            <a:gdLst/>
            <a:ahLst/>
            <a:cxnLst/>
            <a:rect r="r" b="b" t="t" l="l"/>
            <a:pathLst>
              <a:path h="1634559" w="1865161">
                <a:moveTo>
                  <a:pt x="0" y="0"/>
                </a:moveTo>
                <a:lnTo>
                  <a:pt x="1865160" y="0"/>
                </a:lnTo>
                <a:lnTo>
                  <a:pt x="1865160" y="1634559"/>
                </a:lnTo>
                <a:lnTo>
                  <a:pt x="0" y="1634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39527" y="0"/>
            <a:ext cx="1865161" cy="1634559"/>
          </a:xfrm>
          <a:custGeom>
            <a:avLst/>
            <a:gdLst/>
            <a:ahLst/>
            <a:cxnLst/>
            <a:rect r="r" b="b" t="t" l="l"/>
            <a:pathLst>
              <a:path h="1634559" w="1865161">
                <a:moveTo>
                  <a:pt x="1865161" y="0"/>
                </a:moveTo>
                <a:lnTo>
                  <a:pt x="0" y="0"/>
                </a:lnTo>
                <a:lnTo>
                  <a:pt x="0" y="1634559"/>
                </a:lnTo>
                <a:lnTo>
                  <a:pt x="1865161" y="1634559"/>
                </a:lnTo>
                <a:lnTo>
                  <a:pt x="186516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5809">
            <a:off x="9260166" y="665949"/>
            <a:ext cx="4636003" cy="1344441"/>
          </a:xfrm>
          <a:custGeom>
            <a:avLst/>
            <a:gdLst/>
            <a:ahLst/>
            <a:cxnLst/>
            <a:rect r="r" b="b" t="t" l="l"/>
            <a:pathLst>
              <a:path h="1344441" w="4636003">
                <a:moveTo>
                  <a:pt x="0" y="0"/>
                </a:moveTo>
                <a:lnTo>
                  <a:pt x="4636003" y="0"/>
                </a:lnTo>
                <a:lnTo>
                  <a:pt x="4636003" y="1344441"/>
                </a:lnTo>
                <a:lnTo>
                  <a:pt x="0" y="13444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95933" y="3504955"/>
            <a:ext cx="2926733" cy="5155862"/>
          </a:xfrm>
          <a:custGeom>
            <a:avLst/>
            <a:gdLst/>
            <a:ahLst/>
            <a:cxnLst/>
            <a:rect r="r" b="b" t="t" l="l"/>
            <a:pathLst>
              <a:path h="5155862" w="2926733">
                <a:moveTo>
                  <a:pt x="0" y="0"/>
                </a:moveTo>
                <a:lnTo>
                  <a:pt x="2926734" y="0"/>
                </a:lnTo>
                <a:lnTo>
                  <a:pt x="2926734" y="5155862"/>
                </a:lnTo>
                <a:lnTo>
                  <a:pt x="0" y="51558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33901" y="8382345"/>
            <a:ext cx="4782782" cy="2304431"/>
          </a:xfrm>
          <a:custGeom>
            <a:avLst/>
            <a:gdLst/>
            <a:ahLst/>
            <a:cxnLst/>
            <a:rect r="r" b="b" t="t" l="l"/>
            <a:pathLst>
              <a:path h="2304431" w="4782782">
                <a:moveTo>
                  <a:pt x="4782782" y="0"/>
                </a:moveTo>
                <a:lnTo>
                  <a:pt x="0" y="0"/>
                </a:lnTo>
                <a:lnTo>
                  <a:pt x="0" y="2304432"/>
                </a:lnTo>
                <a:lnTo>
                  <a:pt x="4782782" y="2304432"/>
                </a:lnTo>
                <a:lnTo>
                  <a:pt x="47827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8383691" cy="10292526"/>
          </a:xfrm>
          <a:custGeom>
            <a:avLst/>
            <a:gdLst/>
            <a:ahLst/>
            <a:cxnLst/>
            <a:rect r="r" b="b" t="t" l="l"/>
            <a:pathLst>
              <a:path h="10292526" w="8383691">
                <a:moveTo>
                  <a:pt x="0" y="0"/>
                </a:moveTo>
                <a:lnTo>
                  <a:pt x="8383691" y="0"/>
                </a:lnTo>
                <a:lnTo>
                  <a:pt x="8383691" y="10292526"/>
                </a:lnTo>
                <a:lnTo>
                  <a:pt x="0" y="102925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853134" y="980697"/>
            <a:ext cx="3450067" cy="638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18"/>
              </a:lnSpc>
              <a:spcBef>
                <a:spcPct val="0"/>
              </a:spcBef>
            </a:pPr>
            <a:r>
              <a:rPr lang="en-US" sz="3727">
                <a:solidFill>
                  <a:srgbClr val="FFC519"/>
                </a:solidFill>
                <a:latin typeface="Luckiest Guy"/>
              </a:rPr>
              <a:t>2. PEMBAHASAN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40577" y="2285565"/>
            <a:ext cx="6260337" cy="68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1"/>
              </a:lnSpc>
              <a:spcBef>
                <a:spcPct val="0"/>
              </a:spcBef>
            </a:pPr>
            <a:r>
              <a:rPr lang="en-US" sz="4000">
                <a:solidFill>
                  <a:srgbClr val="123419"/>
                </a:solidFill>
                <a:latin typeface="Luckiest Guy"/>
              </a:rPr>
              <a:t>KODE PROGRAM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40577" y="3252808"/>
            <a:ext cx="6932426" cy="5408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38"/>
              </a:lnSpc>
            </a:pPr>
            <a:r>
              <a:rPr lang="en-US" sz="3527" spc="-215">
                <a:solidFill>
                  <a:srgbClr val="123419"/>
                </a:solidFill>
                <a:latin typeface="Gaegu Bold"/>
              </a:rPr>
              <a:t>Class Animal (cond’t)</a:t>
            </a:r>
          </a:p>
          <a:p>
            <a:pPr>
              <a:lnSpc>
                <a:spcPts val="4658"/>
              </a:lnSpc>
            </a:pPr>
          </a:p>
          <a:p>
            <a:pPr>
              <a:lnSpc>
                <a:spcPts val="4658"/>
              </a:lnSpc>
            </a:pPr>
            <a:r>
              <a:rPr lang="en-US" sz="3327" spc="-202">
                <a:solidFill>
                  <a:srgbClr val="123419"/>
                </a:solidFill>
                <a:latin typeface="Gaegu"/>
              </a:rPr>
              <a:t>Method private __list_hewan() digunakan untuk mengeluarkan output semua hewan yang sudah di tampung di hewan_masuk() </a:t>
            </a:r>
          </a:p>
          <a:p>
            <a:pPr>
              <a:lnSpc>
                <a:spcPts val="4658"/>
              </a:lnSpc>
            </a:pPr>
          </a:p>
          <a:p>
            <a:pPr>
              <a:lnSpc>
                <a:spcPts val="4658"/>
              </a:lnSpc>
              <a:spcBef>
                <a:spcPct val="0"/>
              </a:spcBef>
            </a:pPr>
            <a:r>
              <a:rPr lang="en-US" sz="3327" spc="-202">
                <a:solidFill>
                  <a:srgbClr val="123419"/>
                </a:solidFill>
                <a:latin typeface="Gaegu"/>
              </a:rPr>
              <a:t>Tampil semua digunakan untuk membuat __list_hewan() yang aksesnya private bisa diakses langsung secara publik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2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1413" y="8643631"/>
            <a:ext cx="4322440" cy="2082630"/>
          </a:xfrm>
          <a:custGeom>
            <a:avLst/>
            <a:gdLst/>
            <a:ahLst/>
            <a:cxnLst/>
            <a:rect r="r" b="b" t="t" l="l"/>
            <a:pathLst>
              <a:path h="2082630" w="4322440">
                <a:moveTo>
                  <a:pt x="0" y="0"/>
                </a:moveTo>
                <a:lnTo>
                  <a:pt x="4322440" y="0"/>
                </a:lnTo>
                <a:lnTo>
                  <a:pt x="4322440" y="2082630"/>
                </a:lnTo>
                <a:lnTo>
                  <a:pt x="0" y="2082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96360" y="55811"/>
            <a:ext cx="1791640" cy="1570128"/>
          </a:xfrm>
          <a:custGeom>
            <a:avLst/>
            <a:gdLst/>
            <a:ahLst/>
            <a:cxnLst/>
            <a:rect r="r" b="b" t="t" l="l"/>
            <a:pathLst>
              <a:path h="1570128" w="1791640">
                <a:moveTo>
                  <a:pt x="0" y="0"/>
                </a:moveTo>
                <a:lnTo>
                  <a:pt x="1791640" y="0"/>
                </a:lnTo>
                <a:lnTo>
                  <a:pt x="1791640" y="1570127"/>
                </a:lnTo>
                <a:lnTo>
                  <a:pt x="0" y="1570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5809">
            <a:off x="505986" y="529054"/>
            <a:ext cx="4636003" cy="1344441"/>
          </a:xfrm>
          <a:custGeom>
            <a:avLst/>
            <a:gdLst/>
            <a:ahLst/>
            <a:cxnLst/>
            <a:rect r="r" b="b" t="t" l="l"/>
            <a:pathLst>
              <a:path h="1344441" w="4636003">
                <a:moveTo>
                  <a:pt x="0" y="0"/>
                </a:moveTo>
                <a:lnTo>
                  <a:pt x="4636003" y="0"/>
                </a:lnTo>
                <a:lnTo>
                  <a:pt x="4636003" y="1344440"/>
                </a:lnTo>
                <a:lnTo>
                  <a:pt x="0" y="1344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01699" y="1635463"/>
            <a:ext cx="12078694" cy="7454819"/>
          </a:xfrm>
          <a:custGeom>
            <a:avLst/>
            <a:gdLst/>
            <a:ahLst/>
            <a:cxnLst/>
            <a:rect r="r" b="b" t="t" l="l"/>
            <a:pathLst>
              <a:path h="7454819" w="12078694">
                <a:moveTo>
                  <a:pt x="0" y="0"/>
                </a:moveTo>
                <a:lnTo>
                  <a:pt x="12078695" y="0"/>
                </a:lnTo>
                <a:lnTo>
                  <a:pt x="12078695" y="7454820"/>
                </a:lnTo>
                <a:lnTo>
                  <a:pt x="0" y="74548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45388" y="281495"/>
            <a:ext cx="1970981" cy="1663015"/>
          </a:xfrm>
          <a:custGeom>
            <a:avLst/>
            <a:gdLst/>
            <a:ahLst/>
            <a:cxnLst/>
            <a:rect r="r" b="b" t="t" l="l"/>
            <a:pathLst>
              <a:path h="1663015" w="1970981">
                <a:moveTo>
                  <a:pt x="0" y="0"/>
                </a:moveTo>
                <a:lnTo>
                  <a:pt x="1970981" y="0"/>
                </a:lnTo>
                <a:lnTo>
                  <a:pt x="1970981" y="1663015"/>
                </a:lnTo>
                <a:lnTo>
                  <a:pt x="0" y="16630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91979" y="7632469"/>
            <a:ext cx="2196021" cy="2654531"/>
          </a:xfrm>
          <a:custGeom>
            <a:avLst/>
            <a:gdLst/>
            <a:ahLst/>
            <a:cxnLst/>
            <a:rect r="r" b="b" t="t" l="l"/>
            <a:pathLst>
              <a:path h="2654531" w="2196021">
                <a:moveTo>
                  <a:pt x="0" y="0"/>
                </a:moveTo>
                <a:lnTo>
                  <a:pt x="2196021" y="0"/>
                </a:lnTo>
                <a:lnTo>
                  <a:pt x="2196021" y="2654531"/>
                </a:lnTo>
                <a:lnTo>
                  <a:pt x="0" y="26545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98954" y="843802"/>
            <a:ext cx="3450067" cy="638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18"/>
              </a:lnSpc>
              <a:spcBef>
                <a:spcPct val="0"/>
              </a:spcBef>
            </a:pPr>
            <a:r>
              <a:rPr lang="en-US" sz="3727">
                <a:solidFill>
                  <a:srgbClr val="FFC519"/>
                </a:solidFill>
                <a:latin typeface="Luckiest Guy"/>
              </a:rPr>
              <a:t>2. PEMBAHASAN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5105" y="2192427"/>
            <a:ext cx="6260337" cy="68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1"/>
              </a:lnSpc>
              <a:spcBef>
                <a:spcPct val="0"/>
              </a:spcBef>
            </a:pPr>
            <a:r>
              <a:rPr lang="en-US" sz="4000">
                <a:solidFill>
                  <a:srgbClr val="123419"/>
                </a:solidFill>
                <a:latin typeface="Luckiest Guy"/>
              </a:rPr>
              <a:t>KODE PROGRAM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5446" y="2977744"/>
            <a:ext cx="4716983" cy="5004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170">
                <a:solidFill>
                  <a:srgbClr val="123419"/>
                </a:solidFill>
                <a:latin typeface="Gaegu Bold"/>
              </a:rPr>
              <a:t>Class Mamali</a:t>
            </a:r>
            <a:r>
              <a:rPr lang="en-US" sz="2799" spc="-170">
                <a:solidFill>
                  <a:srgbClr val="123419"/>
                </a:solidFill>
                <a:latin typeface="Gaegu"/>
              </a:rPr>
              <a:t>a dan </a:t>
            </a:r>
            <a:r>
              <a:rPr lang="en-US" sz="2799" spc="-170">
                <a:solidFill>
                  <a:srgbClr val="123419"/>
                </a:solidFill>
                <a:latin typeface="Gaegu Bold"/>
              </a:rPr>
              <a:t>class Aves</a:t>
            </a:r>
            <a:r>
              <a:rPr lang="en-US" sz="2799" spc="-170">
                <a:solidFill>
                  <a:srgbClr val="123419"/>
                </a:solidFill>
                <a:latin typeface="Gaegu"/>
              </a:rPr>
              <a:t> adalah inheritance dari class Animal, namun attribute pada masing-masing  class  berbeda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170">
                <a:solidFill>
                  <a:srgbClr val="123419"/>
                </a:solidFill>
                <a:latin typeface="Gaegu"/>
              </a:rPr>
              <a:t>setiap class tersebut memiliki method insert yang digunakan untuk menambahkan atrribute pada class ke dalam array hewan_masuk yang ada pada class Animal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688321" y="8233650"/>
            <a:ext cx="3721400" cy="2665453"/>
          </a:xfrm>
          <a:custGeom>
            <a:avLst/>
            <a:gdLst/>
            <a:ahLst/>
            <a:cxnLst/>
            <a:rect r="r" b="b" t="t" l="l"/>
            <a:pathLst>
              <a:path h="2665453" w="3721400">
                <a:moveTo>
                  <a:pt x="0" y="0"/>
                </a:moveTo>
                <a:lnTo>
                  <a:pt x="3721401" y="0"/>
                </a:lnTo>
                <a:lnTo>
                  <a:pt x="3721401" y="2665453"/>
                </a:lnTo>
                <a:lnTo>
                  <a:pt x="0" y="266545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2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1413" y="8643631"/>
            <a:ext cx="4322440" cy="2082630"/>
          </a:xfrm>
          <a:custGeom>
            <a:avLst/>
            <a:gdLst/>
            <a:ahLst/>
            <a:cxnLst/>
            <a:rect r="r" b="b" t="t" l="l"/>
            <a:pathLst>
              <a:path h="2082630" w="4322440">
                <a:moveTo>
                  <a:pt x="0" y="0"/>
                </a:moveTo>
                <a:lnTo>
                  <a:pt x="4322440" y="0"/>
                </a:lnTo>
                <a:lnTo>
                  <a:pt x="4322440" y="2082630"/>
                </a:lnTo>
                <a:lnTo>
                  <a:pt x="0" y="2082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96360" y="55811"/>
            <a:ext cx="1791640" cy="1570128"/>
          </a:xfrm>
          <a:custGeom>
            <a:avLst/>
            <a:gdLst/>
            <a:ahLst/>
            <a:cxnLst/>
            <a:rect r="r" b="b" t="t" l="l"/>
            <a:pathLst>
              <a:path h="1570128" w="1791640">
                <a:moveTo>
                  <a:pt x="0" y="0"/>
                </a:moveTo>
                <a:lnTo>
                  <a:pt x="1791640" y="0"/>
                </a:lnTo>
                <a:lnTo>
                  <a:pt x="1791640" y="1570127"/>
                </a:lnTo>
                <a:lnTo>
                  <a:pt x="0" y="1570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5809">
            <a:off x="505986" y="529054"/>
            <a:ext cx="4636003" cy="1344441"/>
          </a:xfrm>
          <a:custGeom>
            <a:avLst/>
            <a:gdLst/>
            <a:ahLst/>
            <a:cxnLst/>
            <a:rect r="r" b="b" t="t" l="l"/>
            <a:pathLst>
              <a:path h="1344441" w="4636003">
                <a:moveTo>
                  <a:pt x="0" y="0"/>
                </a:moveTo>
                <a:lnTo>
                  <a:pt x="4636003" y="0"/>
                </a:lnTo>
                <a:lnTo>
                  <a:pt x="4636003" y="1344440"/>
                </a:lnTo>
                <a:lnTo>
                  <a:pt x="0" y="1344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47893" y="1858652"/>
            <a:ext cx="13105797" cy="6194537"/>
          </a:xfrm>
          <a:custGeom>
            <a:avLst/>
            <a:gdLst/>
            <a:ahLst/>
            <a:cxnLst/>
            <a:rect r="r" b="b" t="t" l="l"/>
            <a:pathLst>
              <a:path h="6194537" w="13105797">
                <a:moveTo>
                  <a:pt x="0" y="0"/>
                </a:moveTo>
                <a:lnTo>
                  <a:pt x="13105797" y="0"/>
                </a:lnTo>
                <a:lnTo>
                  <a:pt x="13105797" y="6194537"/>
                </a:lnTo>
                <a:lnTo>
                  <a:pt x="0" y="61945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84936" y="7686575"/>
            <a:ext cx="2196021" cy="2654531"/>
          </a:xfrm>
          <a:custGeom>
            <a:avLst/>
            <a:gdLst/>
            <a:ahLst/>
            <a:cxnLst/>
            <a:rect r="r" b="b" t="t" l="l"/>
            <a:pathLst>
              <a:path h="2654531" w="2196021">
                <a:moveTo>
                  <a:pt x="0" y="0"/>
                </a:moveTo>
                <a:lnTo>
                  <a:pt x="2196021" y="0"/>
                </a:lnTo>
                <a:lnTo>
                  <a:pt x="2196021" y="2654530"/>
                </a:lnTo>
                <a:lnTo>
                  <a:pt x="0" y="26545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56980" y="8723431"/>
            <a:ext cx="1674994" cy="1544040"/>
          </a:xfrm>
          <a:custGeom>
            <a:avLst/>
            <a:gdLst/>
            <a:ahLst/>
            <a:cxnLst/>
            <a:rect r="r" b="b" t="t" l="l"/>
            <a:pathLst>
              <a:path h="1544040" w="1674994">
                <a:moveTo>
                  <a:pt x="0" y="0"/>
                </a:moveTo>
                <a:lnTo>
                  <a:pt x="1674994" y="0"/>
                </a:lnTo>
                <a:lnTo>
                  <a:pt x="1674994" y="1544040"/>
                </a:lnTo>
                <a:lnTo>
                  <a:pt x="0" y="15440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62654" y="8175495"/>
            <a:ext cx="1685239" cy="2165611"/>
          </a:xfrm>
          <a:custGeom>
            <a:avLst/>
            <a:gdLst/>
            <a:ahLst/>
            <a:cxnLst/>
            <a:rect r="r" b="b" t="t" l="l"/>
            <a:pathLst>
              <a:path h="2165611" w="1685239">
                <a:moveTo>
                  <a:pt x="0" y="0"/>
                </a:moveTo>
                <a:lnTo>
                  <a:pt x="1685239" y="0"/>
                </a:lnTo>
                <a:lnTo>
                  <a:pt x="1685239" y="2165610"/>
                </a:lnTo>
                <a:lnTo>
                  <a:pt x="0" y="21656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49021" y="9258300"/>
            <a:ext cx="2229637" cy="1064652"/>
          </a:xfrm>
          <a:custGeom>
            <a:avLst/>
            <a:gdLst/>
            <a:ahLst/>
            <a:cxnLst/>
            <a:rect r="r" b="b" t="t" l="l"/>
            <a:pathLst>
              <a:path h="1064652" w="2229637">
                <a:moveTo>
                  <a:pt x="0" y="0"/>
                </a:moveTo>
                <a:lnTo>
                  <a:pt x="2229637" y="0"/>
                </a:lnTo>
                <a:lnTo>
                  <a:pt x="2229637" y="1064652"/>
                </a:lnTo>
                <a:lnTo>
                  <a:pt x="0" y="106465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84424" y="6771712"/>
            <a:ext cx="2703576" cy="3515288"/>
          </a:xfrm>
          <a:custGeom>
            <a:avLst/>
            <a:gdLst/>
            <a:ahLst/>
            <a:cxnLst/>
            <a:rect r="r" b="b" t="t" l="l"/>
            <a:pathLst>
              <a:path h="3515288" w="2703576">
                <a:moveTo>
                  <a:pt x="0" y="0"/>
                </a:moveTo>
                <a:lnTo>
                  <a:pt x="2703576" y="0"/>
                </a:lnTo>
                <a:lnTo>
                  <a:pt x="2703576" y="3515288"/>
                </a:lnTo>
                <a:lnTo>
                  <a:pt x="0" y="351528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99448" y="1028700"/>
            <a:ext cx="2057898" cy="1754358"/>
          </a:xfrm>
          <a:custGeom>
            <a:avLst/>
            <a:gdLst/>
            <a:ahLst/>
            <a:cxnLst/>
            <a:rect r="r" b="b" t="t" l="l"/>
            <a:pathLst>
              <a:path h="1754358" w="2057898">
                <a:moveTo>
                  <a:pt x="0" y="0"/>
                </a:moveTo>
                <a:lnTo>
                  <a:pt x="2057898" y="0"/>
                </a:lnTo>
                <a:lnTo>
                  <a:pt x="2057898" y="1754358"/>
                </a:lnTo>
                <a:lnTo>
                  <a:pt x="0" y="175435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784936" y="299794"/>
            <a:ext cx="2714171" cy="2371507"/>
          </a:xfrm>
          <a:custGeom>
            <a:avLst/>
            <a:gdLst/>
            <a:ahLst/>
            <a:cxnLst/>
            <a:rect r="r" b="b" t="t" l="l"/>
            <a:pathLst>
              <a:path h="2371507" w="2714171">
                <a:moveTo>
                  <a:pt x="0" y="0"/>
                </a:moveTo>
                <a:lnTo>
                  <a:pt x="2714170" y="0"/>
                </a:lnTo>
                <a:lnTo>
                  <a:pt x="2714170" y="2371507"/>
                </a:lnTo>
                <a:lnTo>
                  <a:pt x="0" y="237150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98954" y="843802"/>
            <a:ext cx="3450067" cy="638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18"/>
              </a:lnSpc>
              <a:spcBef>
                <a:spcPct val="0"/>
              </a:spcBef>
            </a:pPr>
            <a:r>
              <a:rPr lang="en-US" sz="3727">
                <a:solidFill>
                  <a:srgbClr val="FFC519"/>
                </a:solidFill>
                <a:latin typeface="Luckiest Guy"/>
              </a:rPr>
              <a:t>2. PEMBAHASAN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0859" y="2422091"/>
            <a:ext cx="6260337" cy="68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1"/>
              </a:lnSpc>
              <a:spcBef>
                <a:spcPct val="0"/>
              </a:spcBef>
            </a:pPr>
            <a:r>
              <a:rPr lang="en-US" sz="4000">
                <a:solidFill>
                  <a:srgbClr val="123419"/>
                </a:solidFill>
                <a:latin typeface="Luckiest Guy"/>
              </a:rPr>
              <a:t>KODE PROGRAM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0859" y="3254564"/>
            <a:ext cx="3868163" cy="4234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146">
                <a:solidFill>
                  <a:srgbClr val="123419"/>
                </a:solidFill>
                <a:latin typeface="Gaegu Bold"/>
              </a:rPr>
              <a:t>Class Ayam</a:t>
            </a:r>
            <a:r>
              <a:rPr lang="en-US" sz="2400" spc="-146">
                <a:solidFill>
                  <a:srgbClr val="123419"/>
                </a:solidFill>
                <a:latin typeface="Gaegu"/>
              </a:rPr>
              <a:t> dan </a:t>
            </a:r>
            <a:r>
              <a:rPr lang="en-US" sz="2400" spc="-146">
                <a:solidFill>
                  <a:srgbClr val="123419"/>
                </a:solidFill>
                <a:latin typeface="Gaegu Bold"/>
              </a:rPr>
              <a:t>class Merpati</a:t>
            </a:r>
            <a:r>
              <a:rPr lang="en-US" sz="2400" spc="-146">
                <a:solidFill>
                  <a:srgbClr val="123419"/>
                </a:solidFill>
                <a:latin typeface="Gaegu"/>
              </a:rPr>
              <a:t> adalah inheritance dari class Aves, namun attribute pada masing-masing class berbeda.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146">
                <a:solidFill>
                  <a:srgbClr val="123419"/>
                </a:solidFill>
                <a:latin typeface="Gaegu"/>
              </a:rPr>
              <a:t>setiap class tersebut memiliki method insert yang digunakan untuk menambahkan attribute pada class ke dalam array hewan_masuk yang ada pada class Animal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2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84523" y="7183156"/>
            <a:ext cx="7659436" cy="3690456"/>
          </a:xfrm>
          <a:custGeom>
            <a:avLst/>
            <a:gdLst/>
            <a:ahLst/>
            <a:cxnLst/>
            <a:rect r="r" b="b" t="t" l="l"/>
            <a:pathLst>
              <a:path h="3690456" w="7659436">
                <a:moveTo>
                  <a:pt x="0" y="0"/>
                </a:moveTo>
                <a:lnTo>
                  <a:pt x="7659437" y="0"/>
                </a:lnTo>
                <a:lnTo>
                  <a:pt x="7659437" y="3690456"/>
                </a:lnTo>
                <a:lnTo>
                  <a:pt x="0" y="36904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26720" y="0"/>
            <a:ext cx="1865161" cy="1634559"/>
          </a:xfrm>
          <a:custGeom>
            <a:avLst/>
            <a:gdLst/>
            <a:ahLst/>
            <a:cxnLst/>
            <a:rect r="r" b="b" t="t" l="l"/>
            <a:pathLst>
              <a:path h="1634559" w="1865161">
                <a:moveTo>
                  <a:pt x="0" y="0"/>
                </a:moveTo>
                <a:lnTo>
                  <a:pt x="1865160" y="0"/>
                </a:lnTo>
                <a:lnTo>
                  <a:pt x="1865160" y="1634559"/>
                </a:lnTo>
                <a:lnTo>
                  <a:pt x="0" y="1634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39527" y="0"/>
            <a:ext cx="1865161" cy="1634559"/>
          </a:xfrm>
          <a:custGeom>
            <a:avLst/>
            <a:gdLst/>
            <a:ahLst/>
            <a:cxnLst/>
            <a:rect r="r" b="b" t="t" l="l"/>
            <a:pathLst>
              <a:path h="1634559" w="1865161">
                <a:moveTo>
                  <a:pt x="1865161" y="0"/>
                </a:moveTo>
                <a:lnTo>
                  <a:pt x="0" y="0"/>
                </a:lnTo>
                <a:lnTo>
                  <a:pt x="0" y="1634559"/>
                </a:lnTo>
                <a:lnTo>
                  <a:pt x="1865161" y="1634559"/>
                </a:lnTo>
                <a:lnTo>
                  <a:pt x="186516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5809">
            <a:off x="2264784" y="658053"/>
            <a:ext cx="4636003" cy="1344441"/>
          </a:xfrm>
          <a:custGeom>
            <a:avLst/>
            <a:gdLst/>
            <a:ahLst/>
            <a:cxnLst/>
            <a:rect r="r" b="b" t="t" l="l"/>
            <a:pathLst>
              <a:path h="1344441" w="4636003">
                <a:moveTo>
                  <a:pt x="0" y="0"/>
                </a:moveTo>
                <a:lnTo>
                  <a:pt x="4636003" y="0"/>
                </a:lnTo>
                <a:lnTo>
                  <a:pt x="4636003" y="1344441"/>
                </a:lnTo>
                <a:lnTo>
                  <a:pt x="0" y="13444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3937" y="2212690"/>
            <a:ext cx="11321954" cy="5861619"/>
          </a:xfrm>
          <a:custGeom>
            <a:avLst/>
            <a:gdLst/>
            <a:ahLst/>
            <a:cxnLst/>
            <a:rect r="r" b="b" t="t" l="l"/>
            <a:pathLst>
              <a:path h="5861619" w="11321954">
                <a:moveTo>
                  <a:pt x="0" y="0"/>
                </a:moveTo>
                <a:lnTo>
                  <a:pt x="11321954" y="0"/>
                </a:lnTo>
                <a:lnTo>
                  <a:pt x="11321954" y="5861620"/>
                </a:lnTo>
                <a:lnTo>
                  <a:pt x="0" y="58616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119819" y="2852977"/>
            <a:ext cx="6260337" cy="68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1"/>
              </a:lnSpc>
              <a:spcBef>
                <a:spcPct val="0"/>
              </a:spcBef>
            </a:pPr>
            <a:r>
              <a:rPr lang="en-US" sz="4000">
                <a:solidFill>
                  <a:srgbClr val="123419"/>
                </a:solidFill>
                <a:latin typeface="Luckiest Guy"/>
              </a:rPr>
              <a:t>KODE PROGRAM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19819" y="3990463"/>
            <a:ext cx="5667229" cy="465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146">
                <a:solidFill>
                  <a:srgbClr val="123419"/>
                </a:solidFill>
                <a:latin typeface="Gaegu"/>
              </a:rPr>
              <a:t>Pembuatan object elang, gajah, bangkok, dan dara untuk memastikan setiap class berjalan dengan sesuai.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 spc="-146">
                <a:solidFill>
                  <a:srgbClr val="123419"/>
                </a:solidFill>
                <a:latin typeface="Gaegu"/>
              </a:rPr>
              <a:t>Pemanggilan method insert() terhadap elang, gajah, bangkok, dan dara untuk memastikan method berjalan dengan sesuai.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146">
                <a:solidFill>
                  <a:srgbClr val="123419"/>
                </a:solidFill>
                <a:latin typeface="Gaegu"/>
              </a:rPr>
              <a:t>Penjelasan untuk memanggil method pada class animal tanpa perlu memanggil object dan constructornya.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57752" y="972802"/>
            <a:ext cx="3450067" cy="638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18"/>
              </a:lnSpc>
              <a:spcBef>
                <a:spcPct val="0"/>
              </a:spcBef>
            </a:pPr>
            <a:r>
              <a:rPr lang="en-US" sz="3727">
                <a:solidFill>
                  <a:srgbClr val="FFC519"/>
                </a:solidFill>
                <a:latin typeface="Luckiest Guy"/>
              </a:rPr>
              <a:t>2. PEMBAHASAN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DAF2lF27vPA</dc:identifier>
  <dcterms:modified xsi:type="dcterms:W3CDTF">2011-08-01T06:04:30Z</dcterms:modified>
  <cp:revision>1</cp:revision>
  <dc:title>Purple White Organic Product Branding Presentation</dc:title>
</cp:coreProperties>
</file>